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78"/>
  </p:notesMasterIdLst>
  <p:handoutMasterIdLst>
    <p:handoutMasterId r:id="rId79"/>
  </p:handoutMasterIdLst>
  <p:sldIdLst>
    <p:sldId id="1072" r:id="rId2"/>
    <p:sldId id="1172" r:id="rId3"/>
    <p:sldId id="1174" r:id="rId4"/>
    <p:sldId id="1173" r:id="rId5"/>
    <p:sldId id="1176" r:id="rId6"/>
    <p:sldId id="1175" r:id="rId7"/>
    <p:sldId id="1177" r:id="rId8"/>
    <p:sldId id="1178" r:id="rId9"/>
    <p:sldId id="1179" r:id="rId10"/>
    <p:sldId id="1186" r:id="rId11"/>
    <p:sldId id="1180" r:id="rId12"/>
    <p:sldId id="1181" r:id="rId13"/>
    <p:sldId id="1182" r:id="rId14"/>
    <p:sldId id="1187" r:id="rId15"/>
    <p:sldId id="1189" r:id="rId16"/>
    <p:sldId id="1188" r:id="rId17"/>
    <p:sldId id="1190" r:id="rId18"/>
    <p:sldId id="1191" r:id="rId19"/>
    <p:sldId id="1195" r:id="rId20"/>
    <p:sldId id="1192" r:id="rId21"/>
    <p:sldId id="1193" r:id="rId22"/>
    <p:sldId id="1194" r:id="rId23"/>
    <p:sldId id="1196" r:id="rId24"/>
    <p:sldId id="1197" r:id="rId25"/>
    <p:sldId id="1238" r:id="rId26"/>
    <p:sldId id="1229" r:id="rId27"/>
    <p:sldId id="1198" r:id="rId28"/>
    <p:sldId id="1248" r:id="rId29"/>
    <p:sldId id="1199" r:id="rId30"/>
    <p:sldId id="1249" r:id="rId31"/>
    <p:sldId id="1200" r:id="rId32"/>
    <p:sldId id="1201" r:id="rId33"/>
    <p:sldId id="1246" r:id="rId34"/>
    <p:sldId id="1242" r:id="rId35"/>
    <p:sldId id="1244" r:id="rId36"/>
    <p:sldId id="1243" r:id="rId37"/>
    <p:sldId id="1240" r:id="rId38"/>
    <p:sldId id="1245" r:id="rId39"/>
    <p:sldId id="1202" r:id="rId40"/>
    <p:sldId id="1241" r:id="rId41"/>
    <p:sldId id="1203" r:id="rId42"/>
    <p:sldId id="1215" r:id="rId43"/>
    <p:sldId id="1205" r:id="rId44"/>
    <p:sldId id="1216" r:id="rId45"/>
    <p:sldId id="1222" r:id="rId46"/>
    <p:sldId id="1223" r:id="rId47"/>
    <p:sldId id="1206" r:id="rId48"/>
    <p:sldId id="1209" r:id="rId49"/>
    <p:sldId id="1217" r:id="rId50"/>
    <p:sldId id="1207" r:id="rId51"/>
    <p:sldId id="1218" r:id="rId52"/>
    <p:sldId id="1210" r:id="rId53"/>
    <p:sldId id="1219" r:id="rId54"/>
    <p:sldId id="1224" r:id="rId55"/>
    <p:sldId id="1228" r:id="rId56"/>
    <p:sldId id="1221" r:id="rId57"/>
    <p:sldId id="1208" r:id="rId58"/>
    <p:sldId id="1220" r:id="rId59"/>
    <p:sldId id="1212" r:id="rId60"/>
    <p:sldId id="1211" r:id="rId61"/>
    <p:sldId id="1225" r:id="rId62"/>
    <p:sldId id="1204" r:id="rId63"/>
    <p:sldId id="1214" r:id="rId64"/>
    <p:sldId id="1213" r:id="rId65"/>
    <p:sldId id="1226" r:id="rId66"/>
    <p:sldId id="1239" r:id="rId67"/>
    <p:sldId id="1227" r:id="rId68"/>
    <p:sldId id="1247" r:id="rId69"/>
    <p:sldId id="1230" r:id="rId70"/>
    <p:sldId id="1231" r:id="rId71"/>
    <p:sldId id="1233" r:id="rId72"/>
    <p:sldId id="1234" r:id="rId73"/>
    <p:sldId id="1235" r:id="rId74"/>
    <p:sldId id="1236" r:id="rId75"/>
    <p:sldId id="1237" r:id="rId76"/>
    <p:sldId id="1250" r:id="rId77"/>
  </p:sldIdLst>
  <p:sldSz cx="9144000" cy="6858000" type="screen4x3"/>
  <p:notesSz cx="9939338" cy="6807200"/>
  <p:defaultTextStyle>
    <a:defPPr>
      <a:defRPr lang="en-US"/>
    </a:defPPr>
    <a:lvl1pPr algn="l" rtl="0" fontAlgn="base">
      <a:spcBef>
        <a:spcPct val="0"/>
      </a:spcBef>
      <a:spcAft>
        <a:spcPct val="0"/>
      </a:spcAft>
      <a:defRPr sz="2800" b="1" kern="1200">
        <a:solidFill>
          <a:schemeClr val="tx1"/>
        </a:solidFill>
        <a:latin typeface="Times New Roman" pitchFamily="18" charset="0"/>
        <a:ea typeface="宋体" charset="-122"/>
        <a:cs typeface="+mn-cs"/>
      </a:defRPr>
    </a:lvl1pPr>
    <a:lvl2pPr marL="457200" algn="l" rtl="0" fontAlgn="base">
      <a:spcBef>
        <a:spcPct val="0"/>
      </a:spcBef>
      <a:spcAft>
        <a:spcPct val="0"/>
      </a:spcAft>
      <a:defRPr sz="2800" b="1" kern="1200">
        <a:solidFill>
          <a:schemeClr val="tx1"/>
        </a:solidFill>
        <a:latin typeface="Times New Roman" pitchFamily="18" charset="0"/>
        <a:ea typeface="宋体" charset="-122"/>
        <a:cs typeface="+mn-cs"/>
      </a:defRPr>
    </a:lvl2pPr>
    <a:lvl3pPr marL="914400" algn="l" rtl="0" fontAlgn="base">
      <a:spcBef>
        <a:spcPct val="0"/>
      </a:spcBef>
      <a:spcAft>
        <a:spcPct val="0"/>
      </a:spcAft>
      <a:defRPr sz="2800" b="1" kern="1200">
        <a:solidFill>
          <a:schemeClr val="tx1"/>
        </a:solidFill>
        <a:latin typeface="Times New Roman" pitchFamily="18" charset="0"/>
        <a:ea typeface="宋体" charset="-122"/>
        <a:cs typeface="+mn-cs"/>
      </a:defRPr>
    </a:lvl3pPr>
    <a:lvl4pPr marL="1371600" algn="l" rtl="0" fontAlgn="base">
      <a:spcBef>
        <a:spcPct val="0"/>
      </a:spcBef>
      <a:spcAft>
        <a:spcPct val="0"/>
      </a:spcAft>
      <a:defRPr sz="2800" b="1" kern="1200">
        <a:solidFill>
          <a:schemeClr val="tx1"/>
        </a:solidFill>
        <a:latin typeface="Times New Roman" pitchFamily="18" charset="0"/>
        <a:ea typeface="宋体" charset="-122"/>
        <a:cs typeface="+mn-cs"/>
      </a:defRPr>
    </a:lvl4pPr>
    <a:lvl5pPr marL="1828800" algn="l" rtl="0" fontAlgn="base">
      <a:spcBef>
        <a:spcPct val="0"/>
      </a:spcBef>
      <a:spcAft>
        <a:spcPct val="0"/>
      </a:spcAft>
      <a:defRPr sz="2800" b="1" kern="1200">
        <a:solidFill>
          <a:schemeClr val="tx1"/>
        </a:solidFill>
        <a:latin typeface="Times New Roman" pitchFamily="18" charset="0"/>
        <a:ea typeface="宋体" charset="-122"/>
        <a:cs typeface="+mn-cs"/>
      </a:defRPr>
    </a:lvl5pPr>
    <a:lvl6pPr marL="2286000" algn="l" defTabSz="914400" rtl="0" eaLnBrk="1" latinLnBrk="0" hangingPunct="1">
      <a:defRPr sz="2800" b="1" kern="1200">
        <a:solidFill>
          <a:schemeClr val="tx1"/>
        </a:solidFill>
        <a:latin typeface="Times New Roman" pitchFamily="18" charset="0"/>
        <a:ea typeface="宋体" charset="-122"/>
        <a:cs typeface="+mn-cs"/>
      </a:defRPr>
    </a:lvl6pPr>
    <a:lvl7pPr marL="2743200" algn="l" defTabSz="914400" rtl="0" eaLnBrk="1" latinLnBrk="0" hangingPunct="1">
      <a:defRPr sz="2800" b="1" kern="1200">
        <a:solidFill>
          <a:schemeClr val="tx1"/>
        </a:solidFill>
        <a:latin typeface="Times New Roman" pitchFamily="18" charset="0"/>
        <a:ea typeface="宋体" charset="-122"/>
        <a:cs typeface="+mn-cs"/>
      </a:defRPr>
    </a:lvl7pPr>
    <a:lvl8pPr marL="3200400" algn="l" defTabSz="914400" rtl="0" eaLnBrk="1" latinLnBrk="0" hangingPunct="1">
      <a:defRPr sz="2800" b="1" kern="1200">
        <a:solidFill>
          <a:schemeClr val="tx1"/>
        </a:solidFill>
        <a:latin typeface="Times New Roman" pitchFamily="18" charset="0"/>
        <a:ea typeface="宋体" charset="-122"/>
        <a:cs typeface="+mn-cs"/>
      </a:defRPr>
    </a:lvl8pPr>
    <a:lvl9pPr marL="3657600" algn="l" defTabSz="914400" rtl="0" eaLnBrk="1" latinLnBrk="0" hangingPunct="1">
      <a:defRPr sz="2800" b="1"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4">
          <p15:clr>
            <a:srgbClr val="A4A3A4"/>
          </p15:clr>
        </p15:guide>
        <p15:guide id="2" pos="313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00FF"/>
    <a:srgbClr val="0066FF"/>
    <a:srgbClr val="6666FF"/>
    <a:srgbClr val="FF6600"/>
    <a:srgbClr val="CC0066"/>
    <a:srgbClr val="CCFFFF"/>
    <a:srgbClr val="FF0066"/>
    <a:srgbClr val="FFFF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432" autoAdjust="0"/>
    <p:restoredTop sz="96351" autoAdjust="0"/>
  </p:normalViewPr>
  <p:slideViewPr>
    <p:cSldViewPr>
      <p:cViewPr varScale="1">
        <p:scale>
          <a:sx n="109" d="100"/>
          <a:sy n="109" d="100"/>
        </p:scale>
        <p:origin x="246" y="114"/>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402"/>
    </p:cViewPr>
  </p:notesTextViewPr>
  <p:sorterViewPr>
    <p:cViewPr>
      <p:scale>
        <a:sx n="66" d="100"/>
        <a:sy n="66" d="100"/>
      </p:scale>
      <p:origin x="0" y="0"/>
    </p:cViewPr>
  </p:sorterViewPr>
  <p:notesViewPr>
    <p:cSldViewPr>
      <p:cViewPr varScale="1">
        <p:scale>
          <a:sx n="104" d="100"/>
          <a:sy n="104" d="100"/>
        </p:scale>
        <p:origin x="-984" y="-90"/>
      </p:cViewPr>
      <p:guideLst>
        <p:guide orient="horz" pos="2144"/>
        <p:guide pos="313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slide" Target="slides/slide3.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kumimoji="1" sz="1200" b="0">
                <a:ea typeface="宋体" pitchFamily="2" charset="-122"/>
              </a:defRPr>
            </a:lvl1pPr>
          </a:lstStyle>
          <a:p>
            <a:pPr>
              <a:defRPr/>
            </a:pPr>
            <a:endParaRPr lang="zh-CN" altLang="en-US"/>
          </a:p>
        </p:txBody>
      </p:sp>
      <p:sp>
        <p:nvSpPr>
          <p:cNvPr id="260099" name="Rectangle 3"/>
          <p:cNvSpPr>
            <a:spLocks noGrp="1" noChangeArrowheads="1"/>
          </p:cNvSpPr>
          <p:nvPr>
            <p:ph type="dt" sz="quarter" idx="1"/>
          </p:nvPr>
        </p:nvSpPr>
        <p:spPr bwMode="auto">
          <a:xfrm>
            <a:off x="5630863" y="0"/>
            <a:ext cx="4306887"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kumimoji="1" sz="1200" b="0">
                <a:ea typeface="宋体" pitchFamily="2" charset="-122"/>
              </a:defRPr>
            </a:lvl1pPr>
          </a:lstStyle>
          <a:p>
            <a:pPr>
              <a:defRPr/>
            </a:pPr>
            <a:endParaRPr lang="en-US" altLang="zh-CN"/>
          </a:p>
        </p:txBody>
      </p:sp>
      <p:sp>
        <p:nvSpPr>
          <p:cNvPr id="260100" name="Rectangle 4"/>
          <p:cNvSpPr>
            <a:spLocks noGrp="1" noChangeArrowheads="1"/>
          </p:cNvSpPr>
          <p:nvPr>
            <p:ph type="ftr" sz="quarter" idx="2"/>
          </p:nvPr>
        </p:nvSpPr>
        <p:spPr bwMode="auto">
          <a:xfrm>
            <a:off x="0" y="6465888"/>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kumimoji="1" sz="1200" b="0">
                <a:ea typeface="宋体" pitchFamily="2" charset="-122"/>
              </a:defRPr>
            </a:lvl1pPr>
          </a:lstStyle>
          <a:p>
            <a:pPr>
              <a:defRPr/>
            </a:pPr>
            <a:endParaRPr lang="en-US" altLang="zh-CN"/>
          </a:p>
        </p:txBody>
      </p:sp>
      <p:sp>
        <p:nvSpPr>
          <p:cNvPr id="260101" name="Rectangle 5"/>
          <p:cNvSpPr>
            <a:spLocks noGrp="1" noChangeArrowheads="1"/>
          </p:cNvSpPr>
          <p:nvPr>
            <p:ph type="sldNum" sz="quarter" idx="3"/>
          </p:nvPr>
        </p:nvSpPr>
        <p:spPr bwMode="auto">
          <a:xfrm>
            <a:off x="5630863" y="6465888"/>
            <a:ext cx="4306887"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1" sz="1200" b="0">
                <a:ea typeface="宋体" pitchFamily="2" charset="-122"/>
              </a:defRPr>
            </a:lvl1pPr>
          </a:lstStyle>
          <a:p>
            <a:pPr>
              <a:defRPr/>
            </a:pPr>
            <a:fld id="{BB128447-A682-4045-96A1-B48CBA222258}" type="slidenum">
              <a:rPr lang="zh-CN" altLang="en-US"/>
              <a:pPr>
                <a:defRPr/>
              </a:pPr>
              <a:t>‹#›</a:t>
            </a:fld>
            <a:endParaRPr lang="en-US" altLang="zh-CN"/>
          </a:p>
        </p:txBody>
      </p:sp>
    </p:spTree>
    <p:extLst>
      <p:ext uri="{BB962C8B-B14F-4D97-AF65-F5344CB8AC3E}">
        <p14:creationId xmlns:p14="http://schemas.microsoft.com/office/powerpoint/2010/main" val="18827391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kumimoji="1" sz="1200" b="0">
                <a:ea typeface="黑体" pitchFamily="49" charset="-122"/>
              </a:defRPr>
            </a:lvl1pPr>
          </a:lstStyle>
          <a:p>
            <a:pPr>
              <a:defRPr/>
            </a:pPr>
            <a:endParaRPr lang="zh-CN" altLang="en-US"/>
          </a:p>
        </p:txBody>
      </p:sp>
      <p:sp>
        <p:nvSpPr>
          <p:cNvPr id="161795" name="Rectangle 3"/>
          <p:cNvSpPr>
            <a:spLocks noGrp="1" noChangeArrowheads="1"/>
          </p:cNvSpPr>
          <p:nvPr>
            <p:ph type="dt" idx="1"/>
          </p:nvPr>
        </p:nvSpPr>
        <p:spPr bwMode="auto">
          <a:xfrm>
            <a:off x="5632450" y="0"/>
            <a:ext cx="4306888"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kumimoji="1" sz="1200" b="0">
                <a:ea typeface="黑体" pitchFamily="49" charset="-122"/>
              </a:defRPr>
            </a:lvl1pPr>
          </a:lstStyle>
          <a:p>
            <a:pPr>
              <a:defRPr/>
            </a:pPr>
            <a:endParaRPr lang="en-US" altLang="zh-CN"/>
          </a:p>
        </p:txBody>
      </p:sp>
      <p:sp>
        <p:nvSpPr>
          <p:cNvPr id="75780" name="Rectangle 4"/>
          <p:cNvSpPr>
            <a:spLocks noGrp="1" noRot="1" noChangeAspect="1" noChangeArrowheads="1" noTextEdit="1"/>
          </p:cNvSpPr>
          <p:nvPr>
            <p:ph type="sldImg" idx="2"/>
          </p:nvPr>
        </p:nvSpPr>
        <p:spPr bwMode="auto">
          <a:xfrm>
            <a:off x="3267075" y="511175"/>
            <a:ext cx="3403600" cy="2552700"/>
          </a:xfrm>
          <a:prstGeom prst="rect">
            <a:avLst/>
          </a:prstGeom>
          <a:noFill/>
          <a:ln w="9525">
            <a:solidFill>
              <a:srgbClr val="000000"/>
            </a:solidFill>
            <a:miter lim="800000"/>
            <a:headEnd/>
            <a:tailEnd/>
          </a:ln>
        </p:spPr>
      </p:sp>
      <p:sp>
        <p:nvSpPr>
          <p:cNvPr id="161797" name="Rectangle 5"/>
          <p:cNvSpPr>
            <a:spLocks noGrp="1" noChangeArrowheads="1"/>
          </p:cNvSpPr>
          <p:nvPr>
            <p:ph type="body" sz="quarter" idx="3"/>
          </p:nvPr>
        </p:nvSpPr>
        <p:spPr bwMode="auto">
          <a:xfrm>
            <a:off x="1325563" y="3233738"/>
            <a:ext cx="7288212" cy="3062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61798" name="Rectangle 6"/>
          <p:cNvSpPr>
            <a:spLocks noGrp="1" noChangeArrowheads="1"/>
          </p:cNvSpPr>
          <p:nvPr>
            <p:ph type="ftr" sz="quarter" idx="4"/>
          </p:nvPr>
        </p:nvSpPr>
        <p:spPr bwMode="auto">
          <a:xfrm>
            <a:off x="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kumimoji="1" sz="1200" b="0">
                <a:ea typeface="黑体" pitchFamily="49" charset="-122"/>
              </a:defRPr>
            </a:lvl1pPr>
          </a:lstStyle>
          <a:p>
            <a:pPr>
              <a:defRPr/>
            </a:pPr>
            <a:endParaRPr lang="en-US" altLang="zh-CN"/>
          </a:p>
        </p:txBody>
      </p:sp>
      <p:sp>
        <p:nvSpPr>
          <p:cNvPr id="161799" name="Rectangle 7"/>
          <p:cNvSpPr>
            <a:spLocks noGrp="1" noChangeArrowheads="1"/>
          </p:cNvSpPr>
          <p:nvPr>
            <p:ph type="sldNum" sz="quarter" idx="5"/>
          </p:nvPr>
        </p:nvSpPr>
        <p:spPr bwMode="auto">
          <a:xfrm>
            <a:off x="5632450" y="6467475"/>
            <a:ext cx="4306888" cy="339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kumimoji="1" sz="1200" b="0">
                <a:ea typeface="黑体" pitchFamily="49" charset="-122"/>
              </a:defRPr>
            </a:lvl1pPr>
          </a:lstStyle>
          <a:p>
            <a:pPr>
              <a:defRPr/>
            </a:pPr>
            <a:fld id="{357363A2-BCCE-488B-8705-66AAC9D2D6A0}" type="slidenum">
              <a:rPr lang="zh-CN" altLang="en-US"/>
              <a:pPr>
                <a:defRPr/>
              </a:pPr>
              <a:t>‹#›</a:t>
            </a:fld>
            <a:endParaRPr lang="en-US" altLang="zh-CN"/>
          </a:p>
        </p:txBody>
      </p:sp>
    </p:spTree>
    <p:extLst>
      <p:ext uri="{BB962C8B-B14F-4D97-AF65-F5344CB8AC3E}">
        <p14:creationId xmlns:p14="http://schemas.microsoft.com/office/powerpoint/2010/main" val="3160768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硬盘工作需要有</a:t>
            </a:r>
            <a:r>
              <a:rPr lang="en-US" altLang="zh-CN" smtClean="0"/>
              <a:t>0.8</a:t>
            </a:r>
            <a:r>
              <a:rPr lang="zh-CN" altLang="en-US" smtClean="0"/>
              <a:t>～</a:t>
            </a:r>
            <a:r>
              <a:rPr lang="en-US" altLang="zh-CN" smtClean="0"/>
              <a:t>1.2P</a:t>
            </a:r>
            <a:r>
              <a:rPr lang="zh-CN" altLang="en-US" smtClean="0"/>
              <a:t>的工作气压，在这个数值之外，硬盘就可能不工作，高原地区的大气压比平原地区要低，通常厂商提出</a:t>
            </a:r>
            <a:r>
              <a:rPr lang="en-US" altLang="zh-CN" smtClean="0"/>
              <a:t>3000</a:t>
            </a:r>
            <a:r>
              <a:rPr lang="zh-CN" altLang="en-US" smtClean="0"/>
              <a:t>米作为大气压的警戒线。</a:t>
            </a:r>
            <a:endParaRPr lang="zh-CN" altLang="en-US"/>
          </a:p>
        </p:txBody>
      </p:sp>
      <p:sp>
        <p:nvSpPr>
          <p:cNvPr id="4" name="灯片编号占位符 3"/>
          <p:cNvSpPr>
            <a:spLocks noGrp="1"/>
          </p:cNvSpPr>
          <p:nvPr>
            <p:ph type="sldNum" sz="quarter" idx="10"/>
          </p:nvPr>
        </p:nvSpPr>
        <p:spPr/>
        <p:txBody>
          <a:bodyPr/>
          <a:lstStyle/>
          <a:p>
            <a:pPr>
              <a:defRPr/>
            </a:pPr>
            <a:fld id="{357363A2-BCCE-488B-8705-66AAC9D2D6A0}" type="slidenum">
              <a:rPr lang="zh-CN" altLang="en-US" smtClean="0"/>
              <a:pPr>
                <a:defRPr/>
              </a:pPr>
              <a:t>18</a:t>
            </a:fld>
            <a:endParaRPr lang="en-US" altLang="zh-CN"/>
          </a:p>
        </p:txBody>
      </p:sp>
    </p:spTree>
    <p:extLst>
      <p:ext uri="{BB962C8B-B14F-4D97-AF65-F5344CB8AC3E}">
        <p14:creationId xmlns:p14="http://schemas.microsoft.com/office/powerpoint/2010/main" val="2478041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埃瓦里斯特</a:t>
            </a:r>
            <a:r>
              <a:rPr lang="en-US" altLang="zh-CN" smtClean="0"/>
              <a:t>·</a:t>
            </a:r>
            <a:r>
              <a:rPr lang="zh-CN" altLang="en-US" smtClean="0"/>
              <a:t>伽罗华（</a:t>
            </a:r>
            <a:r>
              <a:rPr lang="en-US" altLang="zh-CN" smtClean="0"/>
              <a:t>Eacute;variste Galois</a:t>
            </a:r>
            <a:r>
              <a:rPr lang="zh-CN" altLang="en-US" smtClean="0"/>
              <a:t>，公元</a:t>
            </a:r>
            <a:r>
              <a:rPr lang="en-US" altLang="zh-CN" smtClean="0"/>
              <a:t>1811</a:t>
            </a:r>
            <a:r>
              <a:rPr lang="zh-CN" altLang="en-US" smtClean="0"/>
              <a:t>年～公元</a:t>
            </a:r>
            <a:r>
              <a:rPr lang="en-US" altLang="zh-CN" smtClean="0"/>
              <a:t>1832</a:t>
            </a:r>
            <a:r>
              <a:rPr lang="zh-CN" altLang="en-US" smtClean="0"/>
              <a:t>年）是法国对函数论、方程式论和数论作出重要贡献的数学家，他的工作为群论（一个他引进的名词）奠定了基础；在父亲自杀后，他放弃投身于数学生涯，注册担任辅导教师，结果因撰写反君主制的文章而被开除，且因信仰共和体制而两次下狱。伽罗华死于一次近乎自杀的决斗，引起了后人的种种猜测。可能是被保皇派或警探所激怒而致，时年</a:t>
            </a:r>
            <a:r>
              <a:rPr lang="en-US" altLang="zh-CN" smtClean="0"/>
              <a:t>21</a:t>
            </a:r>
            <a:r>
              <a:rPr lang="zh-CN" altLang="en-US" smtClean="0"/>
              <a:t>岁。他被公认为是数学史上两个最具浪漫主义色彩的人物之一。</a:t>
            </a:r>
            <a:endParaRPr lang="en-US" altLang="zh-CN" smtClean="0"/>
          </a:p>
          <a:p>
            <a:r>
              <a:rPr lang="zh-CN" altLang="en-US" smtClean="0"/>
              <a:t>后来的一些著名数学家们说，他的死使数学的发展被推迟了几十年</a:t>
            </a:r>
            <a:endParaRPr lang="zh-CN" altLang="en-US"/>
          </a:p>
        </p:txBody>
      </p:sp>
      <p:sp>
        <p:nvSpPr>
          <p:cNvPr id="4" name="灯片编号占位符 3"/>
          <p:cNvSpPr>
            <a:spLocks noGrp="1"/>
          </p:cNvSpPr>
          <p:nvPr>
            <p:ph type="sldNum" sz="quarter" idx="10"/>
          </p:nvPr>
        </p:nvSpPr>
        <p:spPr/>
        <p:txBody>
          <a:bodyPr/>
          <a:lstStyle/>
          <a:p>
            <a:pPr>
              <a:defRPr/>
            </a:pPr>
            <a:fld id="{357363A2-BCCE-488B-8705-66AAC9D2D6A0}" type="slidenum">
              <a:rPr lang="zh-CN" altLang="en-US" smtClean="0"/>
              <a:pPr>
                <a:defRPr/>
              </a:pPr>
              <a:t>59</a:t>
            </a:fld>
            <a:endParaRPr lang="en-US" altLang="zh-CN"/>
          </a:p>
        </p:txBody>
      </p:sp>
    </p:spTree>
    <p:extLst>
      <p:ext uri="{BB962C8B-B14F-4D97-AF65-F5344CB8AC3E}">
        <p14:creationId xmlns:p14="http://schemas.microsoft.com/office/powerpoint/2010/main" val="151975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Alphabet</a:t>
            </a:r>
            <a:r>
              <a:rPr lang="zh-CN" altLang="en-US" dirty="0" smtClean="0"/>
              <a:t>是谷歌重组后的“伞形公司”（</a:t>
            </a:r>
            <a:r>
              <a:rPr lang="en-US" altLang="zh-CN" dirty="0" smtClean="0"/>
              <a:t>Umbrella Company</a:t>
            </a:r>
            <a:r>
              <a:rPr lang="zh-CN" altLang="en-US" dirty="0" smtClean="0"/>
              <a:t>）名字，</a:t>
            </a:r>
            <a:r>
              <a:rPr lang="en-US" altLang="zh-CN" dirty="0" smtClean="0"/>
              <a:t>Alphabet</a:t>
            </a:r>
            <a:r>
              <a:rPr lang="zh-CN" altLang="en-US" dirty="0" smtClean="0"/>
              <a:t>采取控股公司结构，把旗下搜索、</a:t>
            </a:r>
            <a:r>
              <a:rPr lang="en-US" altLang="zh-CN" dirty="0" smtClean="0"/>
              <a:t>YouTube</a:t>
            </a:r>
            <a:r>
              <a:rPr lang="zh-CN" altLang="en-US" dirty="0" smtClean="0"/>
              <a:t>、其它网络子公司与研发投资部门分离开来。</a:t>
            </a:r>
            <a:endParaRPr lang="en-US" altLang="zh-CN" dirty="0" smtClean="0"/>
          </a:p>
          <a:p>
            <a:r>
              <a:rPr lang="zh-CN" altLang="en-US" dirty="0" smtClean="0"/>
              <a:t>谷歌是 </a:t>
            </a:r>
            <a:r>
              <a:rPr lang="en-US" altLang="zh-CN" dirty="0" smtClean="0"/>
              <a:t>Alphabet </a:t>
            </a:r>
            <a:r>
              <a:rPr lang="zh-CN" altLang="en-US" dirty="0" smtClean="0"/>
              <a:t>的一个子公司。</a:t>
            </a:r>
            <a:r>
              <a:rPr lang="en-US" altLang="zh-CN" dirty="0" smtClean="0"/>
              <a:t>Alphabet</a:t>
            </a:r>
            <a:r>
              <a:rPr lang="zh-CN" altLang="en-US" dirty="0" smtClean="0"/>
              <a:t>除了谷歌，还包括谷歌风投、谷歌资本、谷歌实验室</a:t>
            </a:r>
            <a:r>
              <a:rPr lang="en-US" altLang="zh-CN" dirty="0" smtClean="0"/>
              <a:t>Google X</a:t>
            </a:r>
            <a:r>
              <a:rPr lang="zh-CN" altLang="en-US" dirty="0" smtClean="0"/>
              <a:t>和</a:t>
            </a:r>
            <a:r>
              <a:rPr lang="en-US" altLang="zh-CN" dirty="0" smtClean="0"/>
              <a:t>Nest</a:t>
            </a:r>
            <a:r>
              <a:rPr lang="zh-CN" altLang="en-US" dirty="0" smtClean="0"/>
              <a:t>等其它子公司。</a:t>
            </a:r>
            <a:endParaRPr lang="en-US" altLang="zh-CN" dirty="0" smtClean="0"/>
          </a:p>
          <a:p>
            <a:r>
              <a:rPr lang="en-US" altLang="zh-CN" dirty="0" smtClean="0"/>
              <a:t>TPU</a:t>
            </a:r>
            <a:r>
              <a:rPr lang="zh-CN" altLang="en-US" dirty="0" smtClean="0"/>
              <a:t>，是</a:t>
            </a:r>
            <a:r>
              <a:rPr lang="en-US" altLang="zh-CN" dirty="0" smtClean="0"/>
              <a:t>Tensor Processing Unit</a:t>
            </a:r>
            <a:r>
              <a:rPr lang="zh-CN" altLang="en-US" dirty="0" smtClean="0"/>
              <a:t>简称，是谷歌打造的处理器，是专为机器学习量身定做的，执行每个操作所需的晶体管数量更少，自然效率更高。</a:t>
            </a:r>
            <a:endParaRPr lang="en-US" altLang="zh-CN" dirty="0" smtClean="0"/>
          </a:p>
          <a:p>
            <a:r>
              <a:rPr lang="zh-CN" altLang="en-US" dirty="0" smtClean="0"/>
              <a:t>据市调机构估计，全球销售的服务器处理器中有大约</a:t>
            </a:r>
            <a:r>
              <a:rPr lang="en-US" altLang="zh-CN" dirty="0" smtClean="0"/>
              <a:t>5</a:t>
            </a:r>
            <a:r>
              <a:rPr lang="zh-CN" altLang="en-US" dirty="0" smtClean="0"/>
              <a:t>％都被</a:t>
            </a:r>
            <a:r>
              <a:rPr lang="en-US" altLang="zh-CN" dirty="0" smtClean="0"/>
              <a:t>Google</a:t>
            </a:r>
            <a:r>
              <a:rPr lang="zh-CN" altLang="en-US" dirty="0" smtClean="0"/>
              <a:t>买走了，尤其是在最近一年时间里，</a:t>
            </a:r>
            <a:r>
              <a:rPr lang="en-US" altLang="zh-CN" dirty="0" smtClean="0"/>
              <a:t>Google</a:t>
            </a:r>
            <a:r>
              <a:rPr lang="zh-CN" altLang="en-US" dirty="0" smtClean="0"/>
              <a:t>买下了大约</a:t>
            </a:r>
            <a:r>
              <a:rPr lang="en-US" altLang="zh-CN" dirty="0" smtClean="0"/>
              <a:t>120</a:t>
            </a:r>
            <a:r>
              <a:rPr lang="zh-CN" altLang="en-US" dirty="0" smtClean="0"/>
              <a:t>万颗芯片，其中绝大部分来自</a:t>
            </a:r>
            <a:r>
              <a:rPr lang="en-US" altLang="zh-CN" dirty="0" smtClean="0"/>
              <a:t>Intel</a:t>
            </a:r>
            <a:r>
              <a:rPr lang="zh-CN" altLang="en-US" dirty="0" smtClean="0"/>
              <a:t>。</a:t>
            </a:r>
          </a:p>
          <a:p>
            <a:r>
              <a:rPr lang="zh-CN" altLang="en-US" dirty="0" smtClean="0"/>
              <a:t>但是，</a:t>
            </a:r>
            <a:r>
              <a:rPr lang="en-US" altLang="zh-CN" dirty="0" smtClean="0"/>
              <a:t>Google</a:t>
            </a:r>
            <a:r>
              <a:rPr lang="zh-CN" altLang="en-US" dirty="0" smtClean="0"/>
              <a:t>也在打造自己的处理器，以便前所未有地提高效率，尤其是在人工智能方面，需要一种功耗更低、能在更少的时间里完成更多工作的芯片。</a:t>
            </a:r>
            <a:endParaRPr lang="zh-CN" altLang="en-US" dirty="0"/>
          </a:p>
        </p:txBody>
      </p:sp>
      <p:sp>
        <p:nvSpPr>
          <p:cNvPr id="4" name="灯片编号占位符 3"/>
          <p:cNvSpPr>
            <a:spLocks noGrp="1"/>
          </p:cNvSpPr>
          <p:nvPr>
            <p:ph type="sldNum" sz="quarter" idx="10"/>
          </p:nvPr>
        </p:nvSpPr>
        <p:spPr/>
        <p:txBody>
          <a:bodyPr/>
          <a:lstStyle/>
          <a:p>
            <a:pPr>
              <a:defRPr/>
            </a:pPr>
            <a:fld id="{357363A2-BCCE-488B-8705-66AAC9D2D6A0}" type="slidenum">
              <a:rPr lang="zh-CN" altLang="en-US" smtClean="0"/>
              <a:pPr>
                <a:defRPr/>
              </a:pPr>
              <a:t>76</a:t>
            </a:fld>
            <a:endParaRPr lang="en-US" altLang="zh-CN"/>
          </a:p>
        </p:txBody>
      </p:sp>
    </p:spTree>
    <p:extLst>
      <p:ext uri="{BB962C8B-B14F-4D97-AF65-F5344CB8AC3E}">
        <p14:creationId xmlns:p14="http://schemas.microsoft.com/office/powerpoint/2010/main" val="3234008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6"/>
          <p:cNvGrpSpPr>
            <a:grpSpLocks/>
          </p:cNvGrpSpPr>
          <p:nvPr userDrawn="1"/>
        </p:nvGrpSpPr>
        <p:grpSpPr bwMode="auto">
          <a:xfrm>
            <a:off x="0" y="0"/>
            <a:ext cx="9144000" cy="6858000"/>
            <a:chOff x="0" y="-4320"/>
            <a:chExt cx="5760" cy="4320"/>
          </a:xfrm>
        </p:grpSpPr>
        <p:sp>
          <p:nvSpPr>
            <p:cNvPr id="5" name="Rectangle 3"/>
            <p:cNvSpPr>
              <a:spLocks noChangeArrowheads="1"/>
            </p:cNvSpPr>
            <p:nvPr/>
          </p:nvSpPr>
          <p:spPr bwMode="hidden">
            <a:xfrm>
              <a:off x="0" y="-432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b="0">
                <a:ea typeface="宋体" pitchFamily="2" charset="-122"/>
              </a:endParaRPr>
            </a:p>
          </p:txBody>
        </p:sp>
        <p:sp>
          <p:nvSpPr>
            <p:cNvPr id="6" name="Rectangle 4"/>
            <p:cNvSpPr>
              <a:spLocks noChangeArrowheads="1"/>
            </p:cNvSpPr>
            <p:nvPr/>
          </p:nvSpPr>
          <p:spPr bwMode="hidden">
            <a:xfrm>
              <a:off x="1081" y="-3255"/>
              <a:ext cx="4679" cy="1596"/>
            </a:xfrm>
            <a:prstGeom prst="rect">
              <a:avLst/>
            </a:prstGeom>
            <a:solidFill>
              <a:schemeClr val="bg2"/>
            </a:solidFill>
            <a:ln w="9525">
              <a:noFill/>
              <a:miter lim="800000"/>
              <a:headEnd/>
              <a:tailEnd/>
            </a:ln>
          </p:spPr>
          <p:txBody>
            <a:bodyPr/>
            <a:lstStyle/>
            <a:p>
              <a:pPr>
                <a:defRPr/>
              </a:pPr>
              <a:endParaRPr lang="zh-CN" altLang="en-US" sz="2400" b="0">
                <a:ea typeface="宋体" pitchFamily="2" charset="-122"/>
              </a:endParaRPr>
            </a:p>
          </p:txBody>
        </p:sp>
        <p:grpSp>
          <p:nvGrpSpPr>
            <p:cNvPr id="7" name="Group 25"/>
            <p:cNvGrpSpPr>
              <a:grpSpLocks/>
            </p:cNvGrpSpPr>
            <p:nvPr userDrawn="1"/>
          </p:nvGrpSpPr>
          <p:grpSpPr bwMode="auto">
            <a:xfrm>
              <a:off x="0" y="-3255"/>
              <a:ext cx="1806" cy="1596"/>
              <a:chOff x="0" y="-3255"/>
              <a:chExt cx="1806" cy="1596"/>
            </a:xfrm>
          </p:grpSpPr>
          <p:sp>
            <p:nvSpPr>
              <p:cNvPr id="8" name="Rectangle 6"/>
              <p:cNvSpPr>
                <a:spLocks noChangeArrowheads="1"/>
              </p:cNvSpPr>
              <p:nvPr/>
            </p:nvSpPr>
            <p:spPr bwMode="auto">
              <a:xfrm>
                <a:off x="361" y="-2063"/>
                <a:ext cx="363" cy="404"/>
              </a:xfrm>
              <a:prstGeom prst="rect">
                <a:avLst/>
              </a:prstGeom>
              <a:solidFill>
                <a:schemeClr val="accent2"/>
              </a:solidFill>
              <a:ln w="9525">
                <a:noFill/>
                <a:miter lim="800000"/>
                <a:headEnd/>
                <a:tailEnd/>
              </a:ln>
            </p:spPr>
            <p:txBody>
              <a:bodyPr/>
              <a:lstStyle/>
              <a:p>
                <a:pPr>
                  <a:defRPr/>
                </a:pPr>
                <a:endParaRPr lang="zh-CN" altLang="en-US" sz="2400" b="0">
                  <a:ea typeface="宋体" pitchFamily="2" charset="-122"/>
                </a:endParaRPr>
              </a:p>
            </p:txBody>
          </p:sp>
          <p:sp>
            <p:nvSpPr>
              <p:cNvPr id="9" name="Rectangle 7"/>
              <p:cNvSpPr>
                <a:spLocks noChangeArrowheads="1"/>
              </p:cNvSpPr>
              <p:nvPr/>
            </p:nvSpPr>
            <p:spPr bwMode="auto">
              <a:xfrm>
                <a:off x="1081" y="-3255"/>
                <a:ext cx="362" cy="405"/>
              </a:xfrm>
              <a:prstGeom prst="rect">
                <a:avLst/>
              </a:prstGeom>
              <a:solidFill>
                <a:schemeClr val="folHlink"/>
              </a:solidFill>
              <a:ln w="9525">
                <a:noFill/>
                <a:miter lim="800000"/>
                <a:headEnd/>
                <a:tailEnd/>
              </a:ln>
            </p:spPr>
            <p:txBody>
              <a:bodyPr/>
              <a:lstStyle/>
              <a:p>
                <a:pPr>
                  <a:defRPr/>
                </a:pPr>
                <a:endParaRPr lang="zh-CN" altLang="en-US" sz="2400" b="0">
                  <a:ea typeface="宋体" pitchFamily="2" charset="-122"/>
                </a:endParaRPr>
              </a:p>
            </p:txBody>
          </p:sp>
          <p:sp>
            <p:nvSpPr>
              <p:cNvPr id="10" name="Rectangle 9"/>
              <p:cNvSpPr>
                <a:spLocks noChangeArrowheads="1"/>
              </p:cNvSpPr>
              <p:nvPr/>
            </p:nvSpPr>
            <p:spPr bwMode="auto">
              <a:xfrm>
                <a:off x="719" y="-2063"/>
                <a:ext cx="368" cy="404"/>
              </a:xfrm>
              <a:prstGeom prst="rect">
                <a:avLst/>
              </a:prstGeom>
              <a:solidFill>
                <a:schemeClr val="bg2"/>
              </a:solidFill>
              <a:ln w="9525">
                <a:noFill/>
                <a:miter lim="800000"/>
                <a:headEnd/>
                <a:tailEnd/>
              </a:ln>
            </p:spPr>
            <p:txBody>
              <a:bodyPr/>
              <a:lstStyle/>
              <a:p>
                <a:pPr>
                  <a:defRPr/>
                </a:pPr>
                <a:endParaRPr lang="zh-CN" altLang="en-US" sz="2400" b="0">
                  <a:ea typeface="宋体" pitchFamily="2" charset="-122"/>
                </a:endParaRPr>
              </a:p>
            </p:txBody>
          </p:sp>
          <p:sp>
            <p:nvSpPr>
              <p:cNvPr id="11" name="Rectangle 10"/>
              <p:cNvSpPr>
                <a:spLocks noChangeArrowheads="1"/>
              </p:cNvSpPr>
              <p:nvPr/>
            </p:nvSpPr>
            <p:spPr bwMode="auto">
              <a:xfrm>
                <a:off x="1437" y="-3255"/>
                <a:ext cx="369" cy="405"/>
              </a:xfrm>
              <a:prstGeom prst="rect">
                <a:avLst/>
              </a:prstGeom>
              <a:solidFill>
                <a:schemeClr val="accent2"/>
              </a:solidFill>
              <a:ln w="9525">
                <a:noFill/>
                <a:miter lim="800000"/>
                <a:headEnd/>
                <a:tailEnd/>
              </a:ln>
            </p:spPr>
            <p:txBody>
              <a:bodyPr/>
              <a:lstStyle/>
              <a:p>
                <a:pPr>
                  <a:defRPr/>
                </a:pPr>
                <a:endParaRPr lang="zh-CN" altLang="en-US" sz="2400" b="0">
                  <a:ea typeface="宋体" pitchFamily="2" charset="-122"/>
                </a:endParaRPr>
              </a:p>
            </p:txBody>
          </p:sp>
          <p:sp>
            <p:nvSpPr>
              <p:cNvPr id="12" name="Rectangle 11"/>
              <p:cNvSpPr>
                <a:spLocks noChangeArrowheads="1"/>
              </p:cNvSpPr>
              <p:nvPr/>
            </p:nvSpPr>
            <p:spPr bwMode="auto">
              <a:xfrm>
                <a:off x="719" y="-2856"/>
                <a:ext cx="368" cy="399"/>
              </a:xfrm>
              <a:prstGeom prst="rect">
                <a:avLst/>
              </a:prstGeom>
              <a:solidFill>
                <a:schemeClr val="folHlink"/>
              </a:solidFill>
              <a:ln w="9525">
                <a:noFill/>
                <a:miter lim="800000"/>
                <a:headEnd/>
                <a:tailEnd/>
              </a:ln>
            </p:spPr>
            <p:txBody>
              <a:bodyPr/>
              <a:lstStyle/>
              <a:p>
                <a:pPr>
                  <a:defRPr/>
                </a:pPr>
                <a:endParaRPr lang="zh-CN" altLang="en-US" sz="2400" b="0">
                  <a:ea typeface="宋体" pitchFamily="2" charset="-122"/>
                </a:endParaRPr>
              </a:p>
            </p:txBody>
          </p:sp>
          <p:sp>
            <p:nvSpPr>
              <p:cNvPr id="13" name="Rectangle 12"/>
              <p:cNvSpPr>
                <a:spLocks noChangeArrowheads="1"/>
              </p:cNvSpPr>
              <p:nvPr/>
            </p:nvSpPr>
            <p:spPr bwMode="auto">
              <a:xfrm>
                <a:off x="0" y="-2856"/>
                <a:ext cx="367" cy="399"/>
              </a:xfrm>
              <a:prstGeom prst="rect">
                <a:avLst/>
              </a:prstGeom>
              <a:solidFill>
                <a:schemeClr val="bg2"/>
              </a:solidFill>
              <a:ln w="9525">
                <a:noFill/>
                <a:miter lim="800000"/>
                <a:headEnd/>
                <a:tailEnd/>
              </a:ln>
            </p:spPr>
            <p:txBody>
              <a:bodyPr/>
              <a:lstStyle/>
              <a:p>
                <a:pPr>
                  <a:defRPr/>
                </a:pPr>
                <a:endParaRPr lang="zh-CN" altLang="en-US" sz="2400" b="0">
                  <a:ea typeface="宋体" pitchFamily="2" charset="-122"/>
                </a:endParaRPr>
              </a:p>
            </p:txBody>
          </p:sp>
          <p:sp>
            <p:nvSpPr>
              <p:cNvPr id="14" name="Rectangle 13"/>
              <p:cNvSpPr>
                <a:spLocks noChangeArrowheads="1"/>
              </p:cNvSpPr>
              <p:nvPr/>
            </p:nvSpPr>
            <p:spPr bwMode="auto">
              <a:xfrm>
                <a:off x="1081" y="-2856"/>
                <a:ext cx="362" cy="399"/>
              </a:xfrm>
              <a:prstGeom prst="rect">
                <a:avLst/>
              </a:prstGeom>
              <a:solidFill>
                <a:schemeClr val="accent2"/>
              </a:solidFill>
              <a:ln w="9525">
                <a:noFill/>
                <a:miter lim="800000"/>
                <a:headEnd/>
                <a:tailEnd/>
              </a:ln>
            </p:spPr>
            <p:txBody>
              <a:bodyPr/>
              <a:lstStyle/>
              <a:p>
                <a:pPr>
                  <a:defRPr/>
                </a:pPr>
                <a:endParaRPr lang="zh-CN" altLang="en-US" sz="2400" b="0">
                  <a:ea typeface="宋体" pitchFamily="2" charset="-122"/>
                </a:endParaRPr>
              </a:p>
            </p:txBody>
          </p:sp>
          <p:sp>
            <p:nvSpPr>
              <p:cNvPr id="15" name="Rectangle 14"/>
              <p:cNvSpPr>
                <a:spLocks noChangeArrowheads="1"/>
              </p:cNvSpPr>
              <p:nvPr/>
            </p:nvSpPr>
            <p:spPr bwMode="auto">
              <a:xfrm>
                <a:off x="361" y="-2463"/>
                <a:ext cx="363" cy="406"/>
              </a:xfrm>
              <a:prstGeom prst="rect">
                <a:avLst/>
              </a:prstGeom>
              <a:solidFill>
                <a:schemeClr val="folHlink"/>
              </a:solidFill>
              <a:ln w="9525">
                <a:noFill/>
                <a:miter lim="800000"/>
                <a:headEnd/>
                <a:tailEnd/>
              </a:ln>
            </p:spPr>
            <p:txBody>
              <a:bodyPr/>
              <a:lstStyle/>
              <a:p>
                <a:pPr>
                  <a:defRPr/>
                </a:pPr>
                <a:endParaRPr lang="zh-CN" altLang="en-US" sz="2400" b="0">
                  <a:ea typeface="宋体" pitchFamily="2" charset="-122"/>
                </a:endParaRPr>
              </a:p>
            </p:txBody>
          </p:sp>
          <p:sp>
            <p:nvSpPr>
              <p:cNvPr id="16" name="Rectangle 15"/>
              <p:cNvSpPr>
                <a:spLocks noChangeArrowheads="1"/>
              </p:cNvSpPr>
              <p:nvPr/>
            </p:nvSpPr>
            <p:spPr bwMode="auto">
              <a:xfrm>
                <a:off x="719" y="-2463"/>
                <a:ext cx="368" cy="406"/>
              </a:xfrm>
              <a:prstGeom prst="rect">
                <a:avLst/>
              </a:prstGeom>
              <a:solidFill>
                <a:schemeClr val="accent2"/>
              </a:solidFill>
              <a:ln w="9525">
                <a:noFill/>
                <a:miter lim="800000"/>
                <a:headEnd/>
                <a:tailEnd/>
              </a:ln>
            </p:spPr>
            <p:txBody>
              <a:bodyPr/>
              <a:lstStyle/>
              <a:p>
                <a:pPr>
                  <a:defRPr/>
                </a:pPr>
                <a:endParaRPr lang="zh-CN" altLang="en-US" sz="2400" b="0">
                  <a:ea typeface="宋体" pitchFamily="2" charset="-122"/>
                </a:endParaRPr>
              </a:p>
            </p:txBody>
          </p:sp>
        </p:grpSp>
      </p:grpSp>
      <p:sp>
        <p:nvSpPr>
          <p:cNvPr id="17" name="Text Box 22"/>
          <p:cNvSpPr txBox="1">
            <a:spLocks noChangeArrowheads="1"/>
          </p:cNvSpPr>
          <p:nvPr userDrawn="1"/>
        </p:nvSpPr>
        <p:spPr bwMode="auto">
          <a:xfrm>
            <a:off x="1763713" y="561975"/>
            <a:ext cx="3744912" cy="1066800"/>
          </a:xfrm>
          <a:prstGeom prst="rect">
            <a:avLst/>
          </a:prstGeom>
          <a:noFill/>
          <a:ln w="28575" algn="ctr">
            <a:noFill/>
            <a:miter lim="800000"/>
            <a:headEnd/>
            <a:tailEnd/>
          </a:ln>
          <a:effectLst/>
        </p:spPr>
        <p:txBody>
          <a:bodyPr>
            <a:spAutoFit/>
          </a:bodyPr>
          <a:lstStyle/>
          <a:p>
            <a:pPr>
              <a:defRPr/>
            </a:pPr>
            <a:r>
              <a:rPr lang="zh-CN" altLang="en-US" sz="3200" b="0">
                <a:solidFill>
                  <a:srgbClr val="0000FF"/>
                </a:solidFill>
                <a:latin typeface="Arial" pitchFamily="34" charset="0"/>
                <a:ea typeface="华文行楷" pitchFamily="2" charset="-122"/>
              </a:rPr>
              <a:t>西安电子科技大学</a:t>
            </a:r>
          </a:p>
          <a:p>
            <a:pPr>
              <a:defRPr/>
            </a:pPr>
            <a:r>
              <a:rPr lang="zh-CN" altLang="en-US" sz="3200" b="0">
                <a:solidFill>
                  <a:srgbClr val="0000FF"/>
                </a:solidFill>
                <a:latin typeface="Arial" pitchFamily="34" charset="0"/>
                <a:ea typeface="华文行楷" pitchFamily="2" charset="-122"/>
              </a:rPr>
              <a:t>计算机学院</a:t>
            </a:r>
          </a:p>
        </p:txBody>
      </p:sp>
      <p:sp>
        <p:nvSpPr>
          <p:cNvPr id="19" name="Rectangle 28"/>
          <p:cNvSpPr>
            <a:spLocks noChangeArrowheads="1"/>
          </p:cNvSpPr>
          <p:nvPr userDrawn="1"/>
        </p:nvSpPr>
        <p:spPr bwMode="auto">
          <a:xfrm>
            <a:off x="0" y="2590800"/>
            <a:ext cx="9144000" cy="0"/>
          </a:xfrm>
          <a:prstGeom prst="rect">
            <a:avLst/>
          </a:prstGeom>
          <a:noFill/>
          <a:ln w="28575" algn="ctr">
            <a:noFill/>
            <a:miter lim="800000"/>
            <a:headEnd/>
            <a:tailEnd type="none" w="med" len="lg"/>
          </a:ln>
          <a:effectLst/>
        </p:spPr>
        <p:txBody>
          <a:bodyPr wrap="none" anchor="ctr">
            <a:spAutoFit/>
          </a:bodyPr>
          <a:lstStyle/>
          <a:p>
            <a:pPr algn="ctr">
              <a:spcBef>
                <a:spcPct val="50000"/>
              </a:spcBef>
              <a:defRPr/>
            </a:pPr>
            <a:endParaRPr lang="zh-CN" altLang="en-US">
              <a:ea typeface="宋体" pitchFamily="2" charset="-122"/>
            </a:endParaRPr>
          </a:p>
        </p:txBody>
      </p:sp>
      <p:graphicFrame>
        <p:nvGraphicFramePr>
          <p:cNvPr id="20" name="Object 27"/>
          <p:cNvGraphicFramePr>
            <a:graphicFrameLocks noChangeAspect="1"/>
          </p:cNvGraphicFramePr>
          <p:nvPr/>
        </p:nvGraphicFramePr>
        <p:xfrm>
          <a:off x="107950" y="96838"/>
          <a:ext cx="1695450" cy="1676400"/>
        </p:xfrm>
        <a:graphic>
          <a:graphicData uri="http://schemas.openxmlformats.org/presentationml/2006/ole">
            <mc:AlternateContent xmlns:mc="http://schemas.openxmlformats.org/markup-compatibility/2006">
              <mc:Choice xmlns:v="urn:schemas-microsoft-com:vml" Requires="v">
                <p:oleObj spid="_x0000_s88071" r:id="rId3" imgW="2962275" imgH="2924175" progId="">
                  <p:embed/>
                </p:oleObj>
              </mc:Choice>
              <mc:Fallback>
                <p:oleObj r:id="rId3" imgW="2962275" imgH="2924175" progId="">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96838"/>
                        <a:ext cx="169545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9219" name="Rectangle 19"/>
          <p:cNvSpPr>
            <a:spLocks noGrp="1" noChangeArrowheads="1"/>
          </p:cNvSpPr>
          <p:nvPr>
            <p:ph type="ctrTitle"/>
          </p:nvPr>
        </p:nvSpPr>
        <p:spPr>
          <a:xfrm>
            <a:off x="250825" y="1828800"/>
            <a:ext cx="8740775" cy="2209800"/>
          </a:xfrm>
        </p:spPr>
        <p:txBody>
          <a:bodyPr/>
          <a:lstStyle>
            <a:lvl1pPr algn="r">
              <a:defRPr sz="4000" b="0">
                <a:solidFill>
                  <a:srgbClr val="FFFFFF"/>
                </a:solidFill>
              </a:defRPr>
            </a:lvl1pPr>
          </a:lstStyle>
          <a:p>
            <a:r>
              <a:rPr lang="zh-CN" altLang="en-US"/>
              <a:t>单击此处编辑母版标题样式</a:t>
            </a:r>
          </a:p>
        </p:txBody>
      </p:sp>
      <p:sp>
        <p:nvSpPr>
          <p:cNvPr id="179220" name="Rectangle 20"/>
          <p:cNvSpPr>
            <a:spLocks noGrp="1" noChangeArrowheads="1"/>
          </p:cNvSpPr>
          <p:nvPr>
            <p:ph type="subTitle" idx="1"/>
          </p:nvPr>
        </p:nvSpPr>
        <p:spPr>
          <a:xfrm>
            <a:off x="250825" y="4267200"/>
            <a:ext cx="8740775" cy="1752600"/>
          </a:xfrm>
        </p:spPr>
        <p:txBody>
          <a:bodyPr/>
          <a:lstStyle>
            <a:lvl1pPr marL="0" indent="0" algn="r">
              <a:buFont typeface="Wingdings" pitchFamily="2" charset="2"/>
              <a:buNone/>
              <a:defRPr sz="3400">
                <a:ea typeface="楷体_GB2312" pitchFamily="49" charset="-122"/>
              </a:defRPr>
            </a:lvl1pPr>
          </a:lstStyle>
          <a:p>
            <a:r>
              <a:rPr lang="zh-CN" altLang="en-US"/>
              <a:t>单击此处编辑母版副标题样式</a:t>
            </a:r>
          </a:p>
        </p:txBody>
      </p:sp>
      <p:sp>
        <p:nvSpPr>
          <p:cNvPr id="21"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22" name="Rectangle 17"/>
          <p:cNvSpPr>
            <a:spLocks noGrp="1" noChangeArrowheads="1"/>
          </p:cNvSpPr>
          <p:nvPr>
            <p:ph type="ftr" sz="quarter" idx="11"/>
          </p:nvPr>
        </p:nvSpPr>
        <p:spPr/>
        <p:txBody>
          <a:bodyPr/>
          <a:lstStyle>
            <a:lvl1pPr>
              <a:defRPr/>
            </a:lvl1pPr>
          </a:lstStyle>
          <a:p>
            <a:pPr>
              <a:defRPr/>
            </a:pPr>
            <a:endParaRPr lang="en-US" altLang="zh-CN"/>
          </a:p>
        </p:txBody>
      </p:sp>
      <p:sp>
        <p:nvSpPr>
          <p:cNvPr id="23" name="Rectangle 18"/>
          <p:cNvSpPr>
            <a:spLocks noGrp="1" noChangeArrowheads="1"/>
          </p:cNvSpPr>
          <p:nvPr>
            <p:ph type="sldNum" sz="quarter" idx="12"/>
          </p:nvPr>
        </p:nvSpPr>
        <p:spPr/>
        <p:txBody>
          <a:bodyPr/>
          <a:lstStyle>
            <a:lvl1pPr>
              <a:defRPr/>
            </a:lvl1pPr>
          </a:lstStyle>
          <a:p>
            <a:pPr>
              <a:defRPr/>
            </a:pPr>
            <a:fld id="{50B937B0-5C73-480E-B428-D3B340A7C09D}" type="slidenum">
              <a:rPr lang="zh-CN" altLang="en-US"/>
              <a:pPr>
                <a:defRPr/>
              </a:pPr>
              <a:t>‹#›</a:t>
            </a:fld>
            <a:endParaRPr lang="en-US" altLang="zh-CN"/>
          </a:p>
        </p:txBody>
      </p:sp>
      <p:sp>
        <p:nvSpPr>
          <p:cNvPr id="24" name="Rectangle 23"/>
          <p:cNvSpPr>
            <a:spLocks noChangeArrowheads="1"/>
          </p:cNvSpPr>
          <p:nvPr userDrawn="1"/>
        </p:nvSpPr>
        <p:spPr bwMode="auto">
          <a:xfrm>
            <a:off x="333012" y="5130007"/>
            <a:ext cx="4224908" cy="838200"/>
          </a:xfrm>
          <a:prstGeom prst="rect">
            <a:avLst/>
          </a:prstGeom>
          <a:noFill/>
          <a:ln w="9525">
            <a:noFill/>
            <a:miter lim="800000"/>
            <a:headEnd/>
            <a:tailEnd/>
          </a:ln>
          <a:effectLst/>
        </p:spPr>
        <p:txBody>
          <a:bodyPr anchor="b"/>
          <a:lstStyle/>
          <a:p>
            <a:pPr algn="l">
              <a:spcBef>
                <a:spcPct val="0"/>
              </a:spcBef>
              <a:defRPr/>
            </a:pPr>
            <a:fld id="{32A4AEEE-F80F-4175-861B-C5B4EB4A318A}" type="datetime3">
              <a:rPr lang="zh-CN" altLang="en-US" sz="2400" smtClean="0">
                <a:solidFill>
                  <a:srgbClr val="3333FF"/>
                </a:solidFill>
                <a:effectLst>
                  <a:outerShdw blurRad="38100" dist="38100" dir="2700000" algn="tl">
                    <a:srgbClr val="C0C0C0"/>
                  </a:outerShdw>
                </a:effectLst>
                <a:latin typeface="Arial" charset="0"/>
                <a:ea typeface="宋体" pitchFamily="2" charset="-122"/>
              </a:rPr>
              <a:t>2018年5月21日星期一</a:t>
            </a:fld>
            <a:endParaRPr lang="zh-CN" altLang="en-US" sz="2400" dirty="0">
              <a:solidFill>
                <a:srgbClr val="3333FF"/>
              </a:solidFill>
              <a:effectLst>
                <a:outerShdw blurRad="38100" dist="38100" dir="2700000" algn="tl">
                  <a:srgbClr val="C0C0C0"/>
                </a:outerShdw>
              </a:effectLst>
              <a:latin typeface="Arial" charset="0"/>
              <a:ea typeface="宋体" pitchFamily="2" charset="-122"/>
            </a:endParaRPr>
          </a:p>
          <a:p>
            <a:pPr algn="l">
              <a:spcBef>
                <a:spcPct val="0"/>
              </a:spcBef>
              <a:defRPr/>
            </a:pPr>
            <a:fld id="{45941CD6-4F3D-46A1-AEC8-8A8A0AA2B5B3}" type="datetime11">
              <a:rPr lang="zh-CN" altLang="en-US" sz="2400">
                <a:solidFill>
                  <a:srgbClr val="3333FF"/>
                </a:solidFill>
                <a:effectLst>
                  <a:outerShdw blurRad="38100" dist="38100" dir="2700000" algn="tl">
                    <a:srgbClr val="C0C0C0"/>
                  </a:outerShdw>
                </a:effectLst>
                <a:latin typeface="Arial" charset="0"/>
                <a:ea typeface="宋体" pitchFamily="2" charset="-122"/>
              </a:rPr>
              <a:pPr algn="l">
                <a:spcBef>
                  <a:spcPct val="0"/>
                </a:spcBef>
                <a:defRPr/>
              </a:pPr>
              <a:t>08:43:21</a:t>
            </a:fld>
            <a:endParaRPr lang="en-US" altLang="zh-CN" sz="2400" dirty="0">
              <a:solidFill>
                <a:srgbClr val="3333FF"/>
              </a:solidFill>
              <a:effectLst>
                <a:outerShdw blurRad="38100" dist="38100" dir="2700000" algn="tl">
                  <a:srgbClr val="C0C0C0"/>
                </a:outerShdw>
              </a:effectLst>
              <a:latin typeface="Arial" charset="0"/>
              <a:ea typeface="宋体" pitchFamily="2" charset="-122"/>
            </a:endParaRPr>
          </a:p>
        </p:txBody>
      </p:sp>
      <p:grpSp>
        <p:nvGrpSpPr>
          <p:cNvPr id="25" name="组合 24"/>
          <p:cNvGrpSpPr/>
          <p:nvPr userDrawn="1"/>
        </p:nvGrpSpPr>
        <p:grpSpPr>
          <a:xfrm>
            <a:off x="356172" y="5737225"/>
            <a:ext cx="8635428" cy="860426"/>
            <a:chOff x="356172" y="5737225"/>
            <a:chExt cx="8635428" cy="860426"/>
          </a:xfrm>
        </p:grpSpPr>
        <p:cxnSp>
          <p:nvCxnSpPr>
            <p:cNvPr id="26" name="直接连接符 25"/>
            <p:cNvCxnSpPr/>
            <p:nvPr userDrawn="1"/>
          </p:nvCxnSpPr>
          <p:spPr bwMode="auto">
            <a:xfrm flipH="1">
              <a:off x="356172" y="6597440"/>
              <a:ext cx="1512211" cy="0"/>
            </a:xfrm>
            <a:prstGeom prst="line">
              <a:avLst/>
            </a:prstGeom>
            <a:solidFill>
              <a:schemeClr val="accent1"/>
            </a:solidFill>
            <a:ln w="19050" cap="flat" cmpd="sng" algn="ctr">
              <a:solidFill>
                <a:srgbClr val="5D5DC0"/>
              </a:solidFill>
              <a:prstDash val="solid"/>
              <a:round/>
              <a:headEnd type="none" w="med" len="med"/>
              <a:tailEnd type="none" w="med" len="med"/>
            </a:ln>
            <a:effectLst/>
          </p:spPr>
        </p:cxnSp>
        <p:grpSp>
          <p:nvGrpSpPr>
            <p:cNvPr id="27" name="组合 26"/>
            <p:cNvGrpSpPr/>
            <p:nvPr userDrawn="1"/>
          </p:nvGrpSpPr>
          <p:grpSpPr>
            <a:xfrm>
              <a:off x="2616916" y="5912643"/>
              <a:ext cx="157163" cy="39688"/>
              <a:chOff x="6834188" y="5932488"/>
              <a:chExt cx="157163" cy="39688"/>
            </a:xfrm>
          </p:grpSpPr>
          <p:sp>
            <p:nvSpPr>
              <p:cNvPr id="53" name="Line 5"/>
              <p:cNvSpPr>
                <a:spLocks noChangeShapeType="1"/>
              </p:cNvSpPr>
              <p:nvPr userDrawn="1"/>
            </p:nvSpPr>
            <p:spPr bwMode="auto">
              <a:xfrm flipV="1">
                <a:off x="6897688" y="59324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4" name="Line 15"/>
              <p:cNvSpPr>
                <a:spLocks noChangeShapeType="1"/>
              </p:cNvSpPr>
              <p:nvPr userDrawn="1"/>
            </p:nvSpPr>
            <p:spPr bwMode="auto">
              <a:xfrm flipV="1">
                <a:off x="6834188" y="59324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5" name="Line 16"/>
              <p:cNvSpPr>
                <a:spLocks noChangeShapeType="1"/>
              </p:cNvSpPr>
              <p:nvPr userDrawn="1"/>
            </p:nvSpPr>
            <p:spPr bwMode="auto">
              <a:xfrm flipH="1" flipV="1">
                <a:off x="6865938" y="59324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6" name="Line 17"/>
              <p:cNvSpPr>
                <a:spLocks noChangeShapeType="1"/>
              </p:cNvSpPr>
              <p:nvPr userDrawn="1"/>
            </p:nvSpPr>
            <p:spPr bwMode="auto">
              <a:xfrm flipH="1" flipV="1">
                <a:off x="6943726" y="59324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grpSp>
          <p:nvGrpSpPr>
            <p:cNvPr id="28" name="组合 27"/>
            <p:cNvGrpSpPr/>
            <p:nvPr userDrawn="1"/>
          </p:nvGrpSpPr>
          <p:grpSpPr>
            <a:xfrm>
              <a:off x="2288304" y="6115843"/>
              <a:ext cx="157162" cy="39688"/>
              <a:chOff x="6505576" y="6135688"/>
              <a:chExt cx="157162" cy="39688"/>
            </a:xfrm>
          </p:grpSpPr>
          <p:sp>
            <p:nvSpPr>
              <p:cNvPr id="49" name="Line 6"/>
              <p:cNvSpPr>
                <a:spLocks noChangeShapeType="1"/>
              </p:cNvSpPr>
              <p:nvPr userDrawn="1"/>
            </p:nvSpPr>
            <p:spPr bwMode="auto">
              <a:xfrm flipV="1">
                <a:off x="6505576" y="6135688"/>
                <a:ext cx="31750" cy="238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0" name="Line 7"/>
              <p:cNvSpPr>
                <a:spLocks noChangeShapeType="1"/>
              </p:cNvSpPr>
              <p:nvPr userDrawn="1"/>
            </p:nvSpPr>
            <p:spPr bwMode="auto">
              <a:xfrm flipH="1" flipV="1">
                <a:off x="6537326" y="6135688"/>
                <a:ext cx="31750"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1" name="Line 18"/>
              <p:cNvSpPr>
                <a:spLocks noChangeShapeType="1"/>
              </p:cNvSpPr>
              <p:nvPr userDrawn="1"/>
            </p:nvSpPr>
            <p:spPr bwMode="auto">
              <a:xfrm flipH="1" flipV="1">
                <a:off x="6615113" y="6135688"/>
                <a:ext cx="47625" cy="317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52" name="Line 19"/>
              <p:cNvSpPr>
                <a:spLocks noChangeShapeType="1"/>
              </p:cNvSpPr>
              <p:nvPr userDrawn="1"/>
            </p:nvSpPr>
            <p:spPr bwMode="auto">
              <a:xfrm flipV="1">
                <a:off x="6569076" y="6135688"/>
                <a:ext cx="46038" cy="3968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sp>
          <p:nvSpPr>
            <p:cNvPr id="29" name="Line 25"/>
            <p:cNvSpPr>
              <a:spLocks noChangeShapeType="1"/>
            </p:cNvSpPr>
            <p:nvPr userDrawn="1"/>
          </p:nvSpPr>
          <p:spPr bwMode="auto">
            <a:xfrm>
              <a:off x="2023985" y="6597650"/>
              <a:ext cx="696761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nvGrpSpPr>
            <p:cNvPr id="30" name="组合 29"/>
            <p:cNvGrpSpPr/>
            <p:nvPr userDrawn="1"/>
          </p:nvGrpSpPr>
          <p:grpSpPr>
            <a:xfrm>
              <a:off x="1819198" y="5737225"/>
              <a:ext cx="204788" cy="860426"/>
              <a:chOff x="7115176" y="5737225"/>
              <a:chExt cx="204788" cy="860426"/>
            </a:xfrm>
          </p:grpSpPr>
          <p:sp>
            <p:nvSpPr>
              <p:cNvPr id="36" name="Line 8"/>
              <p:cNvSpPr>
                <a:spLocks noChangeShapeType="1"/>
              </p:cNvSpPr>
              <p:nvPr userDrawn="1"/>
            </p:nvSpPr>
            <p:spPr bwMode="auto">
              <a:xfrm flipV="1">
                <a:off x="7210426" y="5894388"/>
                <a:ext cx="0" cy="15557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7" name="Line 9"/>
              <p:cNvSpPr>
                <a:spLocks noChangeShapeType="1"/>
              </p:cNvSpPr>
              <p:nvPr userDrawn="1"/>
            </p:nvSpPr>
            <p:spPr bwMode="auto">
              <a:xfrm flipV="1">
                <a:off x="7162801" y="6049963"/>
                <a:ext cx="0" cy="133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8" name="Line 10"/>
              <p:cNvSpPr>
                <a:spLocks noChangeShapeType="1"/>
              </p:cNvSpPr>
              <p:nvPr userDrawn="1"/>
            </p:nvSpPr>
            <p:spPr bwMode="auto">
              <a:xfrm flipV="1">
                <a:off x="7256463" y="5894388"/>
                <a:ext cx="0" cy="6191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9" name="Line 11"/>
              <p:cNvSpPr>
                <a:spLocks noChangeShapeType="1"/>
              </p:cNvSpPr>
              <p:nvPr userDrawn="1"/>
            </p:nvSpPr>
            <p:spPr bwMode="auto">
              <a:xfrm flipV="1">
                <a:off x="7162801" y="6284913"/>
                <a:ext cx="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0" name="Line 12"/>
              <p:cNvSpPr>
                <a:spLocks noChangeShapeType="1"/>
              </p:cNvSpPr>
              <p:nvPr userDrawn="1"/>
            </p:nvSpPr>
            <p:spPr bwMode="auto">
              <a:xfrm flipV="1">
                <a:off x="7319963" y="5956300"/>
                <a:ext cx="0" cy="6413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1" name="Line 13"/>
              <p:cNvSpPr>
                <a:spLocks noChangeShapeType="1"/>
              </p:cNvSpPr>
              <p:nvPr userDrawn="1"/>
            </p:nvSpPr>
            <p:spPr bwMode="auto">
              <a:xfrm>
                <a:off x="7115176" y="62849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2" name="Line 14"/>
              <p:cNvSpPr>
                <a:spLocks noChangeShapeType="1"/>
              </p:cNvSpPr>
              <p:nvPr userDrawn="1"/>
            </p:nvSpPr>
            <p:spPr bwMode="auto">
              <a:xfrm>
                <a:off x="7115176" y="6183313"/>
                <a:ext cx="117475"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3" name="Line 20"/>
              <p:cNvSpPr>
                <a:spLocks noChangeShapeType="1"/>
              </p:cNvSpPr>
              <p:nvPr userDrawn="1"/>
            </p:nvSpPr>
            <p:spPr bwMode="auto">
              <a:xfrm>
                <a:off x="7210426" y="5894388"/>
                <a:ext cx="460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4" name="Line 21"/>
              <p:cNvSpPr>
                <a:spLocks noChangeShapeType="1"/>
              </p:cNvSpPr>
              <p:nvPr userDrawn="1"/>
            </p:nvSpPr>
            <p:spPr bwMode="auto">
              <a:xfrm flipV="1">
                <a:off x="7115176"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5" name="Line 22"/>
              <p:cNvSpPr>
                <a:spLocks noChangeShapeType="1"/>
              </p:cNvSpPr>
              <p:nvPr userDrawn="1"/>
            </p:nvSpPr>
            <p:spPr bwMode="auto">
              <a:xfrm flipV="1">
                <a:off x="7232651" y="6183313"/>
                <a:ext cx="0" cy="1016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6" name="Line 23"/>
              <p:cNvSpPr>
                <a:spLocks noChangeShapeType="1"/>
              </p:cNvSpPr>
              <p:nvPr userDrawn="1"/>
            </p:nvSpPr>
            <p:spPr bwMode="auto">
              <a:xfrm flipV="1">
                <a:off x="7232651" y="5737225"/>
                <a:ext cx="0" cy="157163"/>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7" name="Line 26"/>
              <p:cNvSpPr>
                <a:spLocks noChangeShapeType="1"/>
              </p:cNvSpPr>
              <p:nvPr userDrawn="1"/>
            </p:nvSpPr>
            <p:spPr bwMode="auto">
              <a:xfrm>
                <a:off x="7162801" y="6049963"/>
                <a:ext cx="157163"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48" name="Line 27"/>
              <p:cNvSpPr>
                <a:spLocks noChangeShapeType="1"/>
              </p:cNvSpPr>
              <p:nvPr userDrawn="1"/>
            </p:nvSpPr>
            <p:spPr bwMode="auto">
              <a:xfrm>
                <a:off x="7210426" y="5956300"/>
                <a:ext cx="109538" cy="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grpSp>
          <p:nvGrpSpPr>
            <p:cNvPr id="31" name="组合 30"/>
            <p:cNvGrpSpPr/>
            <p:nvPr userDrawn="1"/>
          </p:nvGrpSpPr>
          <p:grpSpPr>
            <a:xfrm>
              <a:off x="356172" y="6165380"/>
              <a:ext cx="1132962" cy="312738"/>
              <a:chOff x="356172" y="6165380"/>
              <a:chExt cx="1132962" cy="312738"/>
            </a:xfrm>
          </p:grpSpPr>
          <p:sp>
            <p:nvSpPr>
              <p:cNvPr id="32" name="Line 24"/>
              <p:cNvSpPr>
                <a:spLocks noChangeShapeType="1"/>
              </p:cNvSpPr>
              <p:nvPr userDrawn="1"/>
            </p:nvSpPr>
            <p:spPr bwMode="auto">
              <a:xfrm>
                <a:off x="622872" y="6165380"/>
                <a:ext cx="430213" cy="30480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3" name="Line 28"/>
              <p:cNvSpPr>
                <a:spLocks noChangeShapeType="1"/>
              </p:cNvSpPr>
              <p:nvPr userDrawn="1"/>
            </p:nvSpPr>
            <p:spPr bwMode="auto">
              <a:xfrm flipV="1">
                <a:off x="356172" y="6165380"/>
                <a:ext cx="266700" cy="312738"/>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4" name="Line 29"/>
              <p:cNvSpPr>
                <a:spLocks noChangeShapeType="1"/>
              </p:cNvSpPr>
              <p:nvPr userDrawn="1"/>
            </p:nvSpPr>
            <p:spPr bwMode="auto">
              <a:xfrm flipV="1">
                <a:off x="924497" y="6181255"/>
                <a:ext cx="166688" cy="196850"/>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sp>
            <p:nvSpPr>
              <p:cNvPr id="35" name="Line 24"/>
              <p:cNvSpPr>
                <a:spLocks noChangeShapeType="1"/>
              </p:cNvSpPr>
              <p:nvPr userDrawn="1"/>
            </p:nvSpPr>
            <p:spPr bwMode="auto">
              <a:xfrm>
                <a:off x="1081328" y="6181255"/>
                <a:ext cx="407806" cy="288925"/>
              </a:xfrm>
              <a:prstGeom prst="line">
                <a:avLst/>
              </a:prstGeom>
              <a:noFill/>
              <a:ln w="19050">
                <a:solidFill>
                  <a:srgbClr val="5D5D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a typeface="宋体" pitchFamily="2" charset="-122"/>
                </a:endParaRPr>
              </a:p>
            </p:txBody>
          </p:sp>
        </p:grpSp>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7F075EFA-463C-424A-8366-5D2D6B3A40EF}"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9413" y="44450"/>
            <a:ext cx="2090737" cy="6192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4450"/>
            <a:ext cx="6119813" cy="6192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3FB6E6B1-1E67-4016-8207-B79405488C3A}"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5A4776B4-6B37-432D-ACB1-1F20CC580D08}"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6E4BDCD7-CF22-4EAB-B87E-EEC312279273}"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765175"/>
            <a:ext cx="4105275"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14875" y="765175"/>
            <a:ext cx="4105275" cy="547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B73CA6F-DFC6-4523-9C43-D4BE3F8966F5}"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4A8C70A9-FDAE-4D0D-A5FF-672BF78EE5ED}" type="slidenum">
              <a:rPr lang="zh-CN" altLang="en-US"/>
              <a:pPr>
                <a:defRPr/>
              </a:pPr>
              <a:t>‹#›</a:t>
            </a:fld>
            <a:endParaRPr lang="en-US" altLang="zh-CN"/>
          </a:p>
        </p:txBody>
      </p:sp>
      <p:sp>
        <p:nvSpPr>
          <p:cNvPr id="9"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4D585EB2-8038-41BA-A24B-71FDAD26D271}" type="slidenum">
              <a:rPr lang="zh-CN" altLang="en-US"/>
              <a:pPr>
                <a:defRPr/>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436878BD-A5B5-464A-92D2-050853E12B1A}" type="slidenum">
              <a:rPr lang="zh-CN" altLang="en-US"/>
              <a:pPr>
                <a:defRPr/>
              </a:pPr>
              <a:t>‹#›</a:t>
            </a:fld>
            <a:endParaRPr lang="en-US" altLang="zh-CN"/>
          </a:p>
        </p:txBody>
      </p:sp>
      <p:sp>
        <p:nvSpPr>
          <p:cNvPr id="4"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796DBF2-2D89-488A-96E1-2A7916828437}"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B45D797D-714F-4366-845C-963A2D71E7B1}"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38" name="Group 19"/>
          <p:cNvGrpSpPr>
            <a:grpSpLocks/>
          </p:cNvGrpSpPr>
          <p:nvPr userDrawn="1"/>
        </p:nvGrpSpPr>
        <p:grpSpPr bwMode="auto">
          <a:xfrm>
            <a:off x="0" y="0"/>
            <a:ext cx="9144000" cy="566738"/>
            <a:chOff x="0" y="0"/>
            <a:chExt cx="5760" cy="357"/>
          </a:xfrm>
        </p:grpSpPr>
        <p:sp>
          <p:nvSpPr>
            <p:cNvPr id="178181" name="Rectangle 5"/>
            <p:cNvSpPr>
              <a:spLocks noChangeArrowheads="1"/>
            </p:cNvSpPr>
            <p:nvPr userDrawn="1"/>
          </p:nvSpPr>
          <p:spPr bwMode="auto">
            <a:xfrm>
              <a:off x="0" y="0"/>
              <a:ext cx="180" cy="344"/>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sz="2400" b="0">
                <a:ea typeface="宋体" pitchFamily="2" charset="-122"/>
              </a:endParaRPr>
            </a:p>
          </p:txBody>
        </p:sp>
        <p:sp>
          <p:nvSpPr>
            <p:cNvPr id="178182" name="Rectangle 6"/>
            <p:cNvSpPr>
              <a:spLocks noChangeArrowheads="1"/>
            </p:cNvSpPr>
            <p:nvPr userDrawn="1"/>
          </p:nvSpPr>
          <p:spPr bwMode="auto">
            <a:xfrm>
              <a:off x="238" y="85"/>
              <a:ext cx="5500" cy="173"/>
            </a:xfrm>
            <a:prstGeom prst="rect">
              <a:avLst/>
            </a:prstGeom>
            <a:gradFill rotWithShape="0">
              <a:gsLst>
                <a:gs pos="0">
                  <a:srgbClr val="FFFFCC"/>
                </a:gs>
                <a:gs pos="100000">
                  <a:schemeClr val="bg1"/>
                </a:gs>
              </a:gsLst>
              <a:lin ang="0" scaled="1"/>
            </a:gradFill>
            <a:ln w="9525">
              <a:noFill/>
              <a:miter lim="800000"/>
              <a:headEnd/>
              <a:tailEnd/>
            </a:ln>
          </p:spPr>
          <p:txBody>
            <a:bodyPr/>
            <a:lstStyle/>
            <a:p>
              <a:pPr>
                <a:defRPr/>
              </a:pPr>
              <a:endParaRPr lang="zh-CN" altLang="en-US" sz="2400" b="0">
                <a:ea typeface="宋体" pitchFamily="2" charset="-122"/>
              </a:endParaRPr>
            </a:p>
          </p:txBody>
        </p:sp>
        <p:sp>
          <p:nvSpPr>
            <p:cNvPr id="178183" name="Rectangle 7"/>
            <p:cNvSpPr>
              <a:spLocks noChangeArrowheads="1"/>
            </p:cNvSpPr>
            <p:nvPr userDrawn="1"/>
          </p:nvSpPr>
          <p:spPr bwMode="auto">
            <a:xfrm>
              <a:off x="236" y="85"/>
              <a:ext cx="87" cy="89"/>
            </a:xfrm>
            <a:prstGeom prst="rect">
              <a:avLst/>
            </a:prstGeom>
            <a:solidFill>
              <a:srgbClr val="33CC33">
                <a:alpha val="14999"/>
              </a:srgbClr>
            </a:solidFill>
            <a:ln w="9525">
              <a:noFill/>
              <a:miter lim="800000"/>
              <a:headEnd/>
              <a:tailEnd/>
            </a:ln>
          </p:spPr>
          <p:txBody>
            <a:bodyPr/>
            <a:lstStyle/>
            <a:p>
              <a:pPr>
                <a:defRPr/>
              </a:pPr>
              <a:endParaRPr lang="zh-CN" altLang="en-US" sz="1800" b="0">
                <a:solidFill>
                  <a:schemeClr val="hlink"/>
                </a:solidFill>
                <a:latin typeface="Arial" pitchFamily="34" charset="0"/>
                <a:ea typeface="宋体" pitchFamily="2" charset="-122"/>
              </a:endParaRPr>
            </a:p>
          </p:txBody>
        </p:sp>
        <p:sp>
          <p:nvSpPr>
            <p:cNvPr id="178184" name="Rectangle 8"/>
            <p:cNvSpPr>
              <a:spLocks noChangeArrowheads="1"/>
            </p:cNvSpPr>
            <p:nvPr userDrawn="1"/>
          </p:nvSpPr>
          <p:spPr bwMode="auto">
            <a:xfrm>
              <a:off x="323" y="0"/>
              <a:ext cx="88" cy="87"/>
            </a:xfrm>
            <a:prstGeom prst="rect">
              <a:avLst/>
            </a:prstGeom>
            <a:solidFill>
              <a:srgbClr val="33CC33">
                <a:alpha val="14999"/>
              </a:srgbClr>
            </a:solidFill>
            <a:ln w="9525">
              <a:noFill/>
              <a:miter lim="800000"/>
              <a:headEnd/>
              <a:tailEnd/>
            </a:ln>
          </p:spPr>
          <p:txBody>
            <a:bodyPr/>
            <a:lstStyle/>
            <a:p>
              <a:pPr>
                <a:defRPr/>
              </a:pPr>
              <a:endParaRPr lang="zh-CN" altLang="en-US" sz="1800" b="0">
                <a:solidFill>
                  <a:schemeClr val="hlink"/>
                </a:solidFill>
                <a:latin typeface="Arial" pitchFamily="34" charset="0"/>
                <a:ea typeface="宋体" pitchFamily="2" charset="-122"/>
              </a:endParaRPr>
            </a:p>
          </p:txBody>
        </p:sp>
        <p:sp>
          <p:nvSpPr>
            <p:cNvPr id="178185" name="Rectangle 9"/>
            <p:cNvSpPr>
              <a:spLocks noChangeArrowheads="1"/>
            </p:cNvSpPr>
            <p:nvPr userDrawn="1"/>
          </p:nvSpPr>
          <p:spPr bwMode="auto">
            <a:xfrm>
              <a:off x="323" y="85"/>
              <a:ext cx="88" cy="89"/>
            </a:xfrm>
            <a:prstGeom prst="rect">
              <a:avLst/>
            </a:prstGeom>
            <a:solidFill>
              <a:srgbClr val="33CC33">
                <a:alpha val="30000"/>
              </a:srgbClr>
            </a:solidFill>
            <a:ln w="9525">
              <a:noFill/>
              <a:miter lim="800000"/>
              <a:headEnd/>
              <a:tailEnd/>
            </a:ln>
          </p:spPr>
          <p:txBody>
            <a:bodyPr/>
            <a:lstStyle/>
            <a:p>
              <a:pPr>
                <a:defRPr/>
              </a:pPr>
              <a:endParaRPr lang="zh-CN" altLang="en-US" sz="1800" b="0">
                <a:solidFill>
                  <a:schemeClr val="accent2"/>
                </a:solidFill>
                <a:latin typeface="Arial" pitchFamily="34" charset="0"/>
                <a:ea typeface="宋体" pitchFamily="2" charset="-122"/>
              </a:endParaRPr>
            </a:p>
          </p:txBody>
        </p:sp>
        <p:sp>
          <p:nvSpPr>
            <p:cNvPr id="178186" name="Rectangle 10"/>
            <p:cNvSpPr>
              <a:spLocks noChangeArrowheads="1"/>
            </p:cNvSpPr>
            <p:nvPr userDrawn="1"/>
          </p:nvSpPr>
          <p:spPr bwMode="auto">
            <a:xfrm>
              <a:off x="151" y="173"/>
              <a:ext cx="86" cy="87"/>
            </a:xfrm>
            <a:prstGeom prst="rect">
              <a:avLst/>
            </a:prstGeom>
            <a:solidFill>
              <a:srgbClr val="33CC33">
                <a:alpha val="14999"/>
              </a:srgbClr>
            </a:solidFill>
            <a:ln w="9525">
              <a:noFill/>
              <a:miter lim="800000"/>
              <a:headEnd/>
              <a:tailEnd/>
            </a:ln>
          </p:spPr>
          <p:txBody>
            <a:bodyPr/>
            <a:lstStyle/>
            <a:p>
              <a:pPr>
                <a:defRPr/>
              </a:pPr>
              <a:endParaRPr lang="zh-CN" altLang="en-US" sz="1800" b="0">
                <a:solidFill>
                  <a:schemeClr val="hlink"/>
                </a:solidFill>
                <a:latin typeface="Arial" pitchFamily="34" charset="0"/>
                <a:ea typeface="宋体" pitchFamily="2" charset="-122"/>
              </a:endParaRPr>
            </a:p>
          </p:txBody>
        </p:sp>
        <p:sp>
          <p:nvSpPr>
            <p:cNvPr id="178187" name="Rectangle 11"/>
            <p:cNvSpPr>
              <a:spLocks noChangeArrowheads="1"/>
            </p:cNvSpPr>
            <p:nvPr userDrawn="1"/>
          </p:nvSpPr>
          <p:spPr bwMode="auto">
            <a:xfrm>
              <a:off x="61" y="86"/>
              <a:ext cx="89" cy="87"/>
            </a:xfrm>
            <a:prstGeom prst="rect">
              <a:avLst/>
            </a:prstGeom>
            <a:solidFill>
              <a:srgbClr val="FF00FF">
                <a:alpha val="20000"/>
              </a:srgbClr>
            </a:solidFill>
            <a:ln w="9525">
              <a:noFill/>
              <a:miter lim="800000"/>
              <a:headEnd/>
              <a:tailEnd/>
            </a:ln>
          </p:spPr>
          <p:txBody>
            <a:bodyPr/>
            <a:lstStyle/>
            <a:p>
              <a:pPr>
                <a:defRPr/>
              </a:pPr>
              <a:endParaRPr lang="zh-CN" altLang="en-US" sz="2400" b="0">
                <a:ea typeface="宋体" pitchFamily="2" charset="-122"/>
              </a:endParaRPr>
            </a:p>
          </p:txBody>
        </p:sp>
        <p:sp>
          <p:nvSpPr>
            <p:cNvPr id="178188" name="Rectangle 12"/>
            <p:cNvSpPr>
              <a:spLocks noChangeArrowheads="1"/>
            </p:cNvSpPr>
            <p:nvPr userDrawn="1"/>
          </p:nvSpPr>
          <p:spPr bwMode="auto">
            <a:xfrm>
              <a:off x="236" y="171"/>
              <a:ext cx="87" cy="87"/>
            </a:xfrm>
            <a:prstGeom prst="rect">
              <a:avLst/>
            </a:prstGeom>
            <a:solidFill>
              <a:srgbClr val="33CC33">
                <a:alpha val="30000"/>
              </a:srgbClr>
            </a:solidFill>
            <a:ln w="9525">
              <a:noFill/>
              <a:miter lim="800000"/>
              <a:headEnd/>
              <a:tailEnd/>
            </a:ln>
          </p:spPr>
          <p:txBody>
            <a:bodyPr/>
            <a:lstStyle/>
            <a:p>
              <a:pPr>
                <a:defRPr/>
              </a:pPr>
              <a:endParaRPr lang="zh-CN" altLang="en-US" sz="1800" b="0">
                <a:solidFill>
                  <a:schemeClr val="accent2"/>
                </a:solidFill>
                <a:latin typeface="Arial" pitchFamily="34" charset="0"/>
                <a:ea typeface="宋体" pitchFamily="2" charset="-122"/>
              </a:endParaRPr>
            </a:p>
          </p:txBody>
        </p:sp>
        <p:sp>
          <p:nvSpPr>
            <p:cNvPr id="178189" name="Rectangle 13"/>
            <p:cNvSpPr>
              <a:spLocks noChangeArrowheads="1"/>
            </p:cNvSpPr>
            <p:nvPr userDrawn="1"/>
          </p:nvSpPr>
          <p:spPr bwMode="auto">
            <a:xfrm>
              <a:off x="151" y="258"/>
              <a:ext cx="86" cy="86"/>
            </a:xfrm>
            <a:prstGeom prst="rect">
              <a:avLst/>
            </a:prstGeom>
            <a:solidFill>
              <a:srgbClr val="33CC33">
                <a:alpha val="30000"/>
              </a:srgbClr>
            </a:solidFill>
            <a:ln w="9525">
              <a:noFill/>
              <a:miter lim="800000"/>
              <a:headEnd/>
              <a:tailEnd/>
            </a:ln>
          </p:spPr>
          <p:txBody>
            <a:bodyPr/>
            <a:lstStyle/>
            <a:p>
              <a:pPr>
                <a:defRPr/>
              </a:pPr>
              <a:endParaRPr lang="zh-CN" altLang="en-US" sz="1800" b="0">
                <a:solidFill>
                  <a:schemeClr val="accent2"/>
                </a:solidFill>
                <a:latin typeface="Arial" pitchFamily="34" charset="0"/>
                <a:ea typeface="宋体" pitchFamily="2" charset="-122"/>
              </a:endParaRPr>
            </a:p>
          </p:txBody>
        </p:sp>
        <p:sp>
          <p:nvSpPr>
            <p:cNvPr id="178193" name="Rectangle 17"/>
            <p:cNvSpPr>
              <a:spLocks noChangeArrowheads="1"/>
            </p:cNvSpPr>
            <p:nvPr userDrawn="1"/>
          </p:nvSpPr>
          <p:spPr bwMode="auto">
            <a:xfrm>
              <a:off x="0" y="328"/>
              <a:ext cx="5760" cy="29"/>
            </a:xfrm>
            <a:prstGeom prst="rect">
              <a:avLst/>
            </a:prstGeom>
            <a:gradFill rotWithShape="0">
              <a:gsLst>
                <a:gs pos="0">
                  <a:schemeClr val="bg2">
                    <a:alpha val="39999"/>
                  </a:schemeClr>
                </a:gs>
                <a:gs pos="100000">
                  <a:schemeClr val="bg1">
                    <a:alpha val="10001"/>
                  </a:schemeClr>
                </a:gs>
              </a:gsLst>
              <a:lin ang="0" scaled="1"/>
            </a:gradFill>
            <a:ln w="9525">
              <a:noFill/>
              <a:miter lim="800000"/>
              <a:headEnd/>
              <a:tailEnd/>
            </a:ln>
          </p:spPr>
          <p:txBody>
            <a:bodyPr/>
            <a:lstStyle/>
            <a:p>
              <a:pPr>
                <a:defRPr/>
              </a:pPr>
              <a:endParaRPr lang="zh-CN" altLang="en-US" sz="2400" b="0">
                <a:ea typeface="宋体" pitchFamily="2" charset="-122"/>
              </a:endParaRPr>
            </a:p>
          </p:txBody>
        </p:sp>
      </p:grpSp>
      <p:sp>
        <p:nvSpPr>
          <p:cNvPr id="178178"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defRPr sz="1200" b="0">
                <a:latin typeface="+mj-lt"/>
                <a:ea typeface="宋体" pitchFamily="2" charset="-122"/>
              </a:defRPr>
            </a:lvl1pPr>
          </a:lstStyle>
          <a:p>
            <a:pPr>
              <a:defRPr/>
            </a:pPr>
            <a:endParaRPr lang="en-US" altLang="zh-CN"/>
          </a:p>
        </p:txBody>
      </p:sp>
      <p:sp>
        <p:nvSpPr>
          <p:cNvPr id="178179"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0">
                <a:latin typeface="Arial Black" pitchFamily="34" charset="0"/>
                <a:ea typeface="宋体" pitchFamily="2" charset="-122"/>
              </a:defRPr>
            </a:lvl1pPr>
          </a:lstStyle>
          <a:p>
            <a:pPr>
              <a:defRPr/>
            </a:pPr>
            <a:fld id="{A9231B0F-757F-4CC7-96BF-2C4B3E727F89}" type="slidenum">
              <a:rPr lang="zh-CN" altLang="en-US"/>
              <a:pPr>
                <a:defRPr/>
              </a:pPr>
              <a:t>‹#›</a:t>
            </a:fld>
            <a:endParaRPr lang="en-US" altLang="zh-CN"/>
          </a:p>
        </p:txBody>
      </p:sp>
      <p:sp>
        <p:nvSpPr>
          <p:cNvPr id="14341" name="Rectangle 14"/>
          <p:cNvSpPr>
            <a:spLocks noGrp="1" noChangeArrowheads="1"/>
          </p:cNvSpPr>
          <p:nvPr>
            <p:ph type="title"/>
          </p:nvPr>
        </p:nvSpPr>
        <p:spPr bwMode="auto">
          <a:xfrm>
            <a:off x="590550" y="44450"/>
            <a:ext cx="8229600" cy="523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4342" name="Rectangle 15"/>
          <p:cNvSpPr>
            <a:spLocks noGrp="1" noChangeArrowheads="1"/>
          </p:cNvSpPr>
          <p:nvPr>
            <p:ph type="body" idx="1"/>
          </p:nvPr>
        </p:nvSpPr>
        <p:spPr bwMode="auto">
          <a:xfrm>
            <a:off x="457200" y="765175"/>
            <a:ext cx="8362950" cy="5472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8192"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b="0">
                <a:latin typeface="+mj-lt"/>
                <a:ea typeface="宋体" pitchFamily="2"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76"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spd="med"/>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pitchFamily="34" charset="0"/>
          <a:ea typeface="黑体" pitchFamily="49" charset="-122"/>
        </a:defRPr>
      </a:lvl2pPr>
      <a:lvl3pPr algn="l" rtl="0" eaLnBrk="0" fontAlgn="base" hangingPunct="0">
        <a:spcBef>
          <a:spcPct val="0"/>
        </a:spcBef>
        <a:spcAft>
          <a:spcPct val="0"/>
        </a:spcAft>
        <a:defRPr sz="2800" b="1">
          <a:solidFill>
            <a:schemeClr val="bg2"/>
          </a:solidFill>
          <a:latin typeface="Arial" pitchFamily="34" charset="0"/>
          <a:ea typeface="黑体" pitchFamily="49" charset="-122"/>
        </a:defRPr>
      </a:lvl3pPr>
      <a:lvl4pPr algn="l" rtl="0" eaLnBrk="0" fontAlgn="base" hangingPunct="0">
        <a:spcBef>
          <a:spcPct val="0"/>
        </a:spcBef>
        <a:spcAft>
          <a:spcPct val="0"/>
        </a:spcAft>
        <a:defRPr sz="2800" b="1">
          <a:solidFill>
            <a:schemeClr val="bg2"/>
          </a:solidFill>
          <a:latin typeface="Arial" pitchFamily="34" charset="0"/>
          <a:ea typeface="黑体" pitchFamily="49" charset="-122"/>
        </a:defRPr>
      </a:lvl4pPr>
      <a:lvl5pPr algn="l" rtl="0" eaLnBrk="0" fontAlgn="base" hangingPunct="0">
        <a:spcBef>
          <a:spcPct val="0"/>
        </a:spcBef>
        <a:spcAft>
          <a:spcPct val="0"/>
        </a:spcAft>
        <a:defRPr sz="2800" b="1">
          <a:solidFill>
            <a:schemeClr val="bg2"/>
          </a:solidFill>
          <a:latin typeface="Arial" pitchFamily="34" charset="0"/>
          <a:ea typeface="黑体" pitchFamily="49" charset="-122"/>
        </a:defRPr>
      </a:lvl5pPr>
      <a:lvl6pPr marL="457200" algn="l" rtl="0" fontAlgn="base">
        <a:spcBef>
          <a:spcPct val="0"/>
        </a:spcBef>
        <a:spcAft>
          <a:spcPct val="0"/>
        </a:spcAft>
        <a:defRPr sz="2800" b="1">
          <a:solidFill>
            <a:schemeClr val="bg2"/>
          </a:solidFill>
          <a:latin typeface="Arial" pitchFamily="34" charset="0"/>
          <a:ea typeface="黑体" pitchFamily="49" charset="-122"/>
        </a:defRPr>
      </a:lvl6pPr>
      <a:lvl7pPr marL="914400" algn="l" rtl="0" fontAlgn="base">
        <a:spcBef>
          <a:spcPct val="0"/>
        </a:spcBef>
        <a:spcAft>
          <a:spcPct val="0"/>
        </a:spcAft>
        <a:defRPr sz="2800" b="1">
          <a:solidFill>
            <a:schemeClr val="bg2"/>
          </a:solidFill>
          <a:latin typeface="Arial" pitchFamily="34" charset="0"/>
          <a:ea typeface="黑体" pitchFamily="49" charset="-122"/>
        </a:defRPr>
      </a:lvl7pPr>
      <a:lvl8pPr marL="1371600" algn="l" rtl="0" fontAlgn="base">
        <a:spcBef>
          <a:spcPct val="0"/>
        </a:spcBef>
        <a:spcAft>
          <a:spcPct val="0"/>
        </a:spcAft>
        <a:defRPr sz="2800" b="1">
          <a:solidFill>
            <a:schemeClr val="bg2"/>
          </a:solidFill>
          <a:latin typeface="Arial" pitchFamily="34" charset="0"/>
          <a:ea typeface="黑体" pitchFamily="49" charset="-122"/>
        </a:defRPr>
      </a:lvl8pPr>
      <a:lvl9pPr marL="1828800" algn="l" rtl="0" fontAlgn="base">
        <a:spcBef>
          <a:spcPct val="0"/>
        </a:spcBef>
        <a:spcAft>
          <a:spcPct val="0"/>
        </a:spcAft>
        <a:defRPr sz="2800" b="1">
          <a:solidFill>
            <a:schemeClr val="bg2"/>
          </a:solidFill>
          <a:latin typeface="Arial" pitchFamily="34" charset="0"/>
          <a:ea typeface="黑体"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800" b="1">
          <a:solidFill>
            <a:schemeClr val="tx1"/>
          </a:solidFill>
          <a:latin typeface="+mn-lt"/>
          <a:ea typeface="+mn-ea"/>
          <a:cs typeface="+mn-cs"/>
        </a:defRPr>
      </a:lvl1pPr>
      <a:lvl2pPr marL="801688" indent="-279400" algn="l" rtl="0" eaLnBrk="0" fontAlgn="base" hangingPunct="0">
        <a:spcBef>
          <a:spcPct val="20000"/>
        </a:spcBef>
        <a:spcAft>
          <a:spcPct val="0"/>
        </a:spcAft>
        <a:buClr>
          <a:srgbClr val="006600"/>
        </a:buClr>
        <a:buSzPct val="75000"/>
        <a:buFont typeface="Wingdings" pitchFamily="2" charset="2"/>
        <a:buChar char="l"/>
        <a:defRPr sz="2800" b="1">
          <a:solidFill>
            <a:schemeClr val="tx1"/>
          </a:solidFill>
          <a:latin typeface="+mn-lt"/>
          <a:ea typeface="+mn-ea"/>
        </a:defRPr>
      </a:lvl2pPr>
      <a:lvl3pPr marL="1339850" indent="-358775" algn="l" rtl="0" eaLnBrk="0" fontAlgn="base" hangingPunct="0">
        <a:spcBef>
          <a:spcPct val="20000"/>
        </a:spcBef>
        <a:spcAft>
          <a:spcPct val="0"/>
        </a:spcAft>
        <a:buClr>
          <a:srgbClr val="FF6600"/>
        </a:buClr>
        <a:buSzPct val="65000"/>
        <a:buFont typeface="Wingdings" pitchFamily="2" charset="2"/>
        <a:buChar char="p"/>
        <a:defRPr sz="2800" b="1">
          <a:solidFill>
            <a:schemeClr val="tx1"/>
          </a:solidFill>
          <a:latin typeface="+mn-lt"/>
          <a:ea typeface="+mn-ea"/>
        </a:defRPr>
      </a:lvl3pPr>
      <a:lvl4pPr marL="1879600" indent="-360363" algn="l" rtl="0" eaLnBrk="0" fontAlgn="base" hangingPunct="0">
        <a:spcBef>
          <a:spcPct val="20000"/>
        </a:spcBef>
        <a:spcAft>
          <a:spcPct val="0"/>
        </a:spcAft>
        <a:buClr>
          <a:srgbClr val="FF0066"/>
        </a:buClr>
        <a:buSzPct val="75000"/>
        <a:buFont typeface="Wingdings" pitchFamily="2" charset="2"/>
        <a:buChar char="u"/>
        <a:defRPr sz="2400" b="1">
          <a:solidFill>
            <a:schemeClr val="tx1"/>
          </a:solidFill>
          <a:latin typeface="+mn-lt"/>
          <a:ea typeface="楷体_GB2312" pitchFamily="49" charset="-122"/>
        </a:defRPr>
      </a:lvl4pPr>
      <a:lvl5pPr marL="2330450" indent="-271463" algn="l" rtl="0" eaLnBrk="0" fontAlgn="base" hangingPunct="0">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5pPr>
      <a:lvl6pPr marL="27876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6pPr>
      <a:lvl7pPr marL="32448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7pPr>
      <a:lvl8pPr marL="37020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8pPr>
      <a:lvl9pPr marL="4159250" indent="-271463" algn="l" rtl="0" fontAlgn="base">
        <a:spcBef>
          <a:spcPct val="20000"/>
        </a:spcBef>
        <a:spcAft>
          <a:spcPct val="0"/>
        </a:spcAft>
        <a:buClr>
          <a:srgbClr val="0066FF"/>
        </a:buClr>
        <a:buSzPct val="75000"/>
        <a:buFont typeface="Wingdings" pitchFamily="2" charset="2"/>
        <a:buChar char="ü"/>
        <a:defRPr sz="24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13.png"/><Relationship Id="rId4" Type="http://schemas.openxmlformats.org/officeDocument/2006/relationships/oleObject" Target="../embeddings/oleObject6.bin"/><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0.emf"/><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subTitle" idx="1"/>
          </p:nvPr>
        </p:nvSpPr>
        <p:spPr>
          <a:xfrm>
            <a:off x="395288" y="1700213"/>
            <a:ext cx="8604250" cy="2592387"/>
          </a:xfrm>
        </p:spPr>
        <p:txBody>
          <a:bodyPr anchor="ctr"/>
          <a:lstStyle/>
          <a:p>
            <a:pPr eaLnBrk="1" hangingPunct="1">
              <a:spcBef>
                <a:spcPct val="0"/>
              </a:spcBef>
              <a:buClrTx/>
              <a:buFont typeface="Arial" charset="0"/>
              <a:buNone/>
            </a:pPr>
            <a:r>
              <a:rPr lang="zh-CN" altLang="en-US" sz="4000" b="0" smtClean="0">
                <a:solidFill>
                  <a:srgbClr val="FFFFFF"/>
                </a:solidFill>
                <a:latin typeface="Arial" charset="0"/>
                <a:ea typeface="黑体" pitchFamily="49" charset="-122"/>
              </a:rPr>
              <a:t>计算机</a:t>
            </a:r>
            <a:r>
              <a:rPr lang="zh-CN" altLang="en-US" sz="4000" b="0" smtClean="0">
                <a:solidFill>
                  <a:srgbClr val="FFCC00"/>
                </a:solidFill>
                <a:latin typeface="Arial" charset="0"/>
                <a:ea typeface="黑体" pitchFamily="49" charset="-122"/>
              </a:rPr>
              <a:t>组成</a:t>
            </a:r>
            <a:r>
              <a:rPr lang="zh-CN" altLang="en-US" sz="4000" b="0" smtClean="0">
                <a:solidFill>
                  <a:srgbClr val="FFFFFF"/>
                </a:solidFill>
                <a:latin typeface="Arial" charset="0"/>
                <a:ea typeface="黑体" pitchFamily="49" charset="-122"/>
              </a:rPr>
              <a:t>与</a:t>
            </a:r>
            <a:r>
              <a:rPr lang="zh-CN" altLang="en-US" sz="4000" b="0" smtClean="0">
                <a:solidFill>
                  <a:srgbClr val="FFCC00"/>
                </a:solidFill>
                <a:latin typeface="Arial" charset="0"/>
                <a:ea typeface="黑体" pitchFamily="49" charset="-122"/>
              </a:rPr>
              <a:t>体系结构</a:t>
            </a:r>
            <a:endParaRPr lang="zh-CN" altLang="en-US" sz="4000" b="0" smtClean="0">
              <a:solidFill>
                <a:srgbClr val="FFFFFF"/>
              </a:solidFill>
              <a:latin typeface="Arial" charset="0"/>
              <a:ea typeface="黑体" pitchFamily="49" charset="-122"/>
            </a:endParaRPr>
          </a:p>
          <a:p>
            <a:pPr eaLnBrk="1" hangingPunct="1">
              <a:spcBef>
                <a:spcPct val="0"/>
              </a:spcBef>
              <a:buClrTx/>
              <a:buFont typeface="Arial" charset="0"/>
              <a:buNone/>
            </a:pPr>
            <a:r>
              <a:rPr lang="zh-CN" altLang="en-US" sz="4000" b="0" smtClean="0">
                <a:solidFill>
                  <a:srgbClr val="FFFFFF"/>
                </a:solidFill>
                <a:latin typeface="Arial" charset="0"/>
                <a:ea typeface="黑体" pitchFamily="49" charset="-122"/>
              </a:rPr>
              <a:t>第</a:t>
            </a:r>
            <a:r>
              <a:rPr lang="en-US" altLang="zh-CN" sz="7300" b="0" smtClean="0">
                <a:solidFill>
                  <a:srgbClr val="FFFFFF"/>
                </a:solidFill>
                <a:latin typeface="Arial" charset="0"/>
                <a:ea typeface="黑体" pitchFamily="49" charset="-122"/>
              </a:rPr>
              <a:t>4</a:t>
            </a:r>
            <a:r>
              <a:rPr lang="zh-CN" altLang="en-US" sz="4000" b="0" smtClean="0">
                <a:solidFill>
                  <a:srgbClr val="FFFFFF"/>
                </a:solidFill>
                <a:latin typeface="Arial" charset="0"/>
                <a:ea typeface="黑体" pitchFamily="49" charset="-122"/>
              </a:rPr>
              <a:t>章  存储系统</a:t>
            </a:r>
            <a:endParaRPr lang="zh-CN" altLang="en-US" sz="4000" b="0" smtClean="0">
              <a:solidFill>
                <a:srgbClr val="CCFF66"/>
              </a:solidFill>
              <a:latin typeface="Arial" charset="0"/>
              <a:ea typeface="黑体" pitchFamily="49" charset="-122"/>
            </a:endParaRPr>
          </a:p>
        </p:txBody>
      </p:sp>
      <p:sp>
        <p:nvSpPr>
          <p:cNvPr id="1596419" name="Rectangle 3"/>
          <p:cNvSpPr>
            <a:spLocks noChangeArrowheads="1"/>
          </p:cNvSpPr>
          <p:nvPr/>
        </p:nvSpPr>
        <p:spPr bwMode="auto">
          <a:xfrm>
            <a:off x="1979613" y="4651375"/>
            <a:ext cx="6985000" cy="793750"/>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4200">
                <a:ea typeface="楷体_GB2312" pitchFamily="49" charset="-122"/>
              </a:rPr>
              <a:t>4.5  </a:t>
            </a:r>
            <a:r>
              <a:rPr lang="zh-CN" altLang="en-US" sz="4200">
                <a:ea typeface="楷体_GB2312" pitchFamily="49" charset="-122"/>
              </a:rPr>
              <a:t>外存储器</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596418">
                                            <p:txEl>
                                              <p:pRg st="0" end="0"/>
                                            </p:txEl>
                                          </p:spTgt>
                                        </p:tgtEl>
                                        <p:attrNameLst>
                                          <p:attrName>style.visibility</p:attrName>
                                        </p:attrNameLst>
                                      </p:cBhvr>
                                      <p:to>
                                        <p:strVal val="visible"/>
                                      </p:to>
                                    </p:set>
                                    <p:anim calcmode="lin" valueType="num">
                                      <p:cBhvr>
                                        <p:cTn id="7" dur="500" fill="hold"/>
                                        <p:tgtEl>
                                          <p:spTgt spid="1596418">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96418">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96418">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96418">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596418">
                                            <p:txEl>
                                              <p:pRg st="1" end="1"/>
                                            </p:txEl>
                                          </p:spTgt>
                                        </p:tgtEl>
                                        <p:attrNameLst>
                                          <p:attrName>style.visibility</p:attrName>
                                        </p:attrNameLst>
                                      </p:cBhvr>
                                      <p:to>
                                        <p:strVal val="visible"/>
                                      </p:to>
                                    </p:set>
                                    <p:anim calcmode="lin" valueType="num">
                                      <p:cBhvr additive="base">
                                        <p:cTn id="14" dur="500" fill="hold"/>
                                        <p:tgtEl>
                                          <p:spTgt spid="1596418">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596418">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596419">
                                            <p:txEl>
                                              <p:pRg st="0" end="0"/>
                                            </p:txEl>
                                          </p:spTgt>
                                        </p:tgtEl>
                                        <p:attrNameLst>
                                          <p:attrName>style.visibility</p:attrName>
                                        </p:attrNameLst>
                                      </p:cBhvr>
                                      <p:to>
                                        <p:strVal val="visible"/>
                                      </p:to>
                                    </p:set>
                                    <p:anim calcmode="lin" valueType="num">
                                      <p:cBhvr additive="base">
                                        <p:cTn id="19" dur="500" fill="hold"/>
                                        <p:tgtEl>
                                          <p:spTgt spid="159641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64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4"/>
          <p:cNvSpPr>
            <a:spLocks noGrp="1"/>
          </p:cNvSpPr>
          <p:nvPr>
            <p:ph type="sldNum" sz="quarter" idx="11"/>
          </p:nvPr>
        </p:nvSpPr>
        <p:spPr>
          <a:noFill/>
        </p:spPr>
        <p:txBody>
          <a:bodyPr/>
          <a:lstStyle/>
          <a:p>
            <a:fld id="{9CE610ED-4736-45C9-B8D5-785677350159}" type="slidenum">
              <a:rPr lang="zh-CN" altLang="en-US" smtClean="0">
                <a:ea typeface="宋体" charset="-122"/>
              </a:rPr>
              <a:pPr/>
              <a:t>10</a:t>
            </a:fld>
            <a:endParaRPr lang="en-US" altLang="zh-CN" smtClean="0">
              <a:ea typeface="宋体" charset="-122"/>
            </a:endParaRPr>
          </a:p>
        </p:txBody>
      </p:sp>
      <p:sp>
        <p:nvSpPr>
          <p:cNvPr id="22531"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a:t>
            </a:r>
            <a:r>
              <a:rPr lang="en-US" altLang="zh-CN" smtClean="0">
                <a:solidFill>
                  <a:srgbClr val="008000"/>
                </a:solidFill>
              </a:rPr>
              <a:t>1.</a:t>
            </a:r>
            <a:r>
              <a:rPr lang="en-US" altLang="zh-CN" smtClean="0"/>
              <a:t> </a:t>
            </a:r>
            <a:r>
              <a:rPr lang="zh-CN" altLang="en-US" smtClean="0"/>
              <a:t>磁记录</a:t>
            </a:r>
            <a:r>
              <a:rPr lang="zh-CN" altLang="en-US" smtClean="0">
                <a:solidFill>
                  <a:srgbClr val="FF6600"/>
                </a:solidFill>
              </a:rPr>
              <a:t>原理</a:t>
            </a:r>
          </a:p>
        </p:txBody>
      </p:sp>
      <p:sp>
        <p:nvSpPr>
          <p:cNvPr id="22532" name="Rectangle 3"/>
          <p:cNvSpPr>
            <a:spLocks noGrp="1" noChangeArrowheads="1"/>
          </p:cNvSpPr>
          <p:nvPr>
            <p:ph type="body" idx="1"/>
          </p:nvPr>
        </p:nvSpPr>
        <p:spPr>
          <a:xfrm>
            <a:off x="457200" y="979488"/>
            <a:ext cx="8507413" cy="504825"/>
          </a:xfrm>
        </p:spPr>
        <p:txBody>
          <a:bodyPr/>
          <a:lstStyle/>
          <a:p>
            <a:pPr marL="0" indent="0" eaLnBrk="1" hangingPunct="1">
              <a:buClrTx/>
              <a:buFont typeface="Arial" charset="0"/>
              <a:buNone/>
            </a:pPr>
            <a:r>
              <a:rPr lang="en-US" altLang="zh-CN" smtClean="0">
                <a:solidFill>
                  <a:srgbClr val="008000"/>
                </a:solidFill>
                <a:latin typeface="Arial" charset="0"/>
                <a:ea typeface="黑体" pitchFamily="49" charset="-122"/>
              </a:rPr>
              <a:t>【2007</a:t>
            </a:r>
            <a:r>
              <a:rPr lang="zh-CN" altLang="en-US" smtClean="0">
                <a:solidFill>
                  <a:srgbClr val="008000"/>
                </a:solidFill>
                <a:latin typeface="Arial" charset="0"/>
                <a:ea typeface="黑体" pitchFamily="49" charset="-122"/>
              </a:rPr>
              <a:t>诺贝尔奖</a:t>
            </a:r>
            <a:r>
              <a:rPr lang="en-US" altLang="zh-CN" smtClean="0">
                <a:solidFill>
                  <a:srgbClr val="008000"/>
                </a:solidFill>
                <a:latin typeface="Arial" charset="0"/>
                <a:ea typeface="黑体" pitchFamily="49" charset="-122"/>
              </a:rPr>
              <a:t>】</a:t>
            </a:r>
            <a:r>
              <a:rPr lang="zh-CN" altLang="en-US" smtClean="0">
                <a:solidFill>
                  <a:srgbClr val="008000"/>
                </a:solidFill>
                <a:latin typeface="Arial" charset="0"/>
                <a:ea typeface="黑体" pitchFamily="49" charset="-122"/>
              </a:rPr>
              <a:t>物理学奖：硬盘的荣光</a:t>
            </a:r>
          </a:p>
        </p:txBody>
      </p:sp>
      <p:sp>
        <p:nvSpPr>
          <p:cNvPr id="22533" name="Rectangle 4"/>
          <p:cNvSpPr>
            <a:spLocks noChangeArrowheads="1"/>
          </p:cNvSpPr>
          <p:nvPr/>
        </p:nvSpPr>
        <p:spPr bwMode="auto">
          <a:xfrm>
            <a:off x="569913" y="1557338"/>
            <a:ext cx="8394700" cy="1655638"/>
          </a:xfrm>
          <a:prstGeom prst="rect">
            <a:avLst/>
          </a:prstGeom>
          <a:noFill/>
          <a:ln w="9525">
            <a:noFill/>
            <a:miter lim="800000"/>
            <a:headEnd/>
            <a:tailEnd/>
          </a:ln>
        </p:spPr>
        <p:txBody>
          <a:bodyPr/>
          <a:lstStyle/>
          <a:p>
            <a:pPr>
              <a:spcBef>
                <a:spcPts val="600"/>
              </a:spcBef>
              <a:buClr>
                <a:schemeClr val="bg2"/>
              </a:buClr>
              <a:buSzPct val="75000"/>
              <a:buFont typeface="Wingdings" pitchFamily="2" charset="2"/>
              <a:buNone/>
            </a:pPr>
            <a:r>
              <a:rPr lang="zh-CN" altLang="en-US">
                <a:solidFill>
                  <a:srgbClr val="FF0000"/>
                </a:solidFill>
              </a:rPr>
              <a:t>巨磁电阻效应</a:t>
            </a:r>
            <a:r>
              <a:rPr lang="zh-CN" altLang="en-US"/>
              <a:t>（</a:t>
            </a:r>
            <a:r>
              <a:rPr lang="en-US" altLang="zh-CN">
                <a:solidFill>
                  <a:srgbClr val="0000FF"/>
                </a:solidFill>
              </a:rPr>
              <a:t>GMR</a:t>
            </a:r>
            <a:r>
              <a:rPr lang="zh-CN" altLang="en-US"/>
              <a:t>：</a:t>
            </a:r>
            <a:r>
              <a:rPr lang="en-US" altLang="zh-CN"/>
              <a:t>Giant Magnetoresistance</a:t>
            </a:r>
            <a:r>
              <a:rPr lang="zh-CN" altLang="en-US" smtClean="0"/>
              <a:t>）</a:t>
            </a:r>
            <a:endParaRPr lang="en-US" altLang="zh-CN" smtClean="0"/>
          </a:p>
          <a:p>
            <a:pPr>
              <a:spcBef>
                <a:spcPts val="600"/>
              </a:spcBef>
              <a:buClr>
                <a:schemeClr val="bg2"/>
              </a:buClr>
              <a:buSzPct val="75000"/>
              <a:buFont typeface="Wingdings" pitchFamily="2" charset="2"/>
              <a:buNone/>
            </a:pPr>
            <a:r>
              <a:rPr lang="zh-CN" altLang="en-US" smtClean="0"/>
              <a:t>在通有电流的多层磁性金属或合金上施加磁场时，其电阻值将发生明显变化。</a:t>
            </a:r>
            <a:endParaRPr lang="zh-CN" altLang="en-US"/>
          </a:p>
        </p:txBody>
      </p:sp>
      <p:sp>
        <p:nvSpPr>
          <p:cNvPr id="6" name="Rectangle 4"/>
          <p:cNvSpPr>
            <a:spLocks noChangeArrowheads="1"/>
          </p:cNvSpPr>
          <p:nvPr/>
        </p:nvSpPr>
        <p:spPr bwMode="auto">
          <a:xfrm>
            <a:off x="683568" y="3356992"/>
            <a:ext cx="7776864" cy="2808312"/>
          </a:xfrm>
          <a:prstGeom prst="rect">
            <a:avLst/>
          </a:prstGeom>
          <a:noFill/>
          <a:ln w="9525">
            <a:noFill/>
            <a:miter lim="800000"/>
            <a:headEnd/>
            <a:tailEnd/>
          </a:ln>
        </p:spPr>
        <p:txBody>
          <a:bodyPr/>
          <a:lstStyle/>
          <a:p>
            <a:pPr marL="355600" indent="-355600">
              <a:spcBef>
                <a:spcPts val="1200"/>
              </a:spcBef>
              <a:buClr>
                <a:schemeClr val="bg2"/>
              </a:buClr>
              <a:buSzPct val="75000"/>
              <a:buFont typeface="Wingdings" pitchFamily="2" charset="2"/>
              <a:buChar char="n"/>
            </a:pPr>
            <a:r>
              <a:rPr lang="en-US" altLang="zh-CN" smtClean="0"/>
              <a:t>1988</a:t>
            </a:r>
            <a:r>
              <a:rPr lang="zh-CN" altLang="en-US"/>
              <a:t>年，费尔特和格伦博格各自独立发现了“巨磁电阻”效应。</a:t>
            </a:r>
          </a:p>
          <a:p>
            <a:pPr marL="355600" indent="-355600">
              <a:spcBef>
                <a:spcPts val="1200"/>
              </a:spcBef>
              <a:buClr>
                <a:schemeClr val="bg2"/>
              </a:buClr>
              <a:buSzPct val="75000"/>
              <a:buFont typeface="Wingdings" pitchFamily="2" charset="2"/>
              <a:buChar char="n"/>
            </a:pPr>
            <a:r>
              <a:rPr lang="en-US" altLang="zh-CN"/>
              <a:t>1997</a:t>
            </a:r>
            <a:r>
              <a:rPr lang="zh-CN" altLang="en-US"/>
              <a:t>年，全球首个基于巨磁阻效应的读出磁头由</a:t>
            </a:r>
            <a:r>
              <a:rPr lang="en-US" altLang="zh-CN"/>
              <a:t>IBM</a:t>
            </a:r>
            <a:r>
              <a:rPr lang="zh-CN" altLang="en-US"/>
              <a:t>公司推向市场。</a:t>
            </a:r>
          </a:p>
          <a:p>
            <a:pPr marL="355600" indent="-355600">
              <a:spcBef>
                <a:spcPts val="1200"/>
              </a:spcBef>
              <a:buClr>
                <a:schemeClr val="bg2"/>
              </a:buClr>
              <a:buSzPct val="75000"/>
              <a:buFont typeface="Wingdings" pitchFamily="2" charset="2"/>
              <a:buChar char="n"/>
            </a:pPr>
            <a:r>
              <a:rPr lang="zh-CN" altLang="en-US"/>
              <a:t>硬盘容量：从</a:t>
            </a:r>
            <a:r>
              <a:rPr lang="en-US" altLang="zh-CN"/>
              <a:t>4GB</a:t>
            </a:r>
            <a:r>
              <a:rPr lang="zh-CN" altLang="en-US"/>
              <a:t>提升到了</a:t>
            </a:r>
            <a:r>
              <a:rPr lang="en-US" altLang="zh-CN"/>
              <a:t>600GB</a:t>
            </a:r>
            <a:r>
              <a:rPr lang="zh-CN" altLang="en-US"/>
              <a:t>或更高。</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4"/>
          <p:cNvSpPr>
            <a:spLocks noGrp="1"/>
          </p:cNvSpPr>
          <p:nvPr>
            <p:ph type="sldNum" sz="quarter" idx="11"/>
          </p:nvPr>
        </p:nvSpPr>
        <p:spPr>
          <a:noFill/>
        </p:spPr>
        <p:txBody>
          <a:bodyPr/>
          <a:lstStyle/>
          <a:p>
            <a:fld id="{A0AD1FEB-DA20-440E-8257-FC013BED7D28}" type="slidenum">
              <a:rPr lang="zh-CN" altLang="en-US" smtClean="0">
                <a:ea typeface="宋体" charset="-122"/>
              </a:rPr>
              <a:pPr/>
              <a:t>11</a:t>
            </a:fld>
            <a:endParaRPr lang="en-US" altLang="zh-CN" smtClean="0">
              <a:ea typeface="宋体" charset="-122"/>
            </a:endParaRPr>
          </a:p>
        </p:txBody>
      </p:sp>
      <p:sp>
        <p:nvSpPr>
          <p:cNvPr id="4100"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a:t>
            </a:r>
            <a:r>
              <a:rPr lang="en-US" altLang="zh-CN" smtClean="0">
                <a:solidFill>
                  <a:srgbClr val="008000"/>
                </a:solidFill>
              </a:rPr>
              <a:t>1.</a:t>
            </a:r>
            <a:r>
              <a:rPr lang="en-US" altLang="zh-CN" smtClean="0"/>
              <a:t> </a:t>
            </a:r>
            <a:r>
              <a:rPr lang="zh-CN" altLang="en-US" smtClean="0"/>
              <a:t>磁记录</a:t>
            </a:r>
            <a:r>
              <a:rPr lang="zh-CN" altLang="en-US" smtClean="0">
                <a:solidFill>
                  <a:srgbClr val="FF6600"/>
                </a:solidFill>
              </a:rPr>
              <a:t>原理</a:t>
            </a:r>
          </a:p>
        </p:txBody>
      </p:sp>
      <p:sp>
        <p:nvSpPr>
          <p:cNvPr id="4101" name="Rectangle 3"/>
          <p:cNvSpPr>
            <a:spLocks noGrp="1" noChangeArrowheads="1"/>
          </p:cNvSpPr>
          <p:nvPr>
            <p:ph type="body" idx="1"/>
          </p:nvPr>
        </p:nvSpPr>
        <p:spPr>
          <a:xfrm>
            <a:off x="457200" y="1052513"/>
            <a:ext cx="8507413" cy="2089150"/>
          </a:xfrm>
        </p:spPr>
        <p:txBody>
          <a:bodyPr/>
          <a:lstStyle/>
          <a:p>
            <a:pPr eaLnBrk="1" hangingPunct="1"/>
            <a:r>
              <a:rPr lang="zh-CN" altLang="en-US" smtClean="0"/>
              <a:t>纵向记录（</a:t>
            </a:r>
            <a:r>
              <a:rPr lang="zh-CN" altLang="en-US" smtClean="0">
                <a:solidFill>
                  <a:srgbClr val="CC0066"/>
                </a:solidFill>
              </a:rPr>
              <a:t>水平记录</a:t>
            </a:r>
            <a:r>
              <a:rPr lang="zh-CN" altLang="en-US" smtClean="0"/>
              <a:t>）</a:t>
            </a:r>
            <a:br>
              <a:rPr lang="zh-CN" altLang="en-US" smtClean="0"/>
            </a:br>
            <a:r>
              <a:rPr lang="en-US" altLang="zh-CN" smtClean="0"/>
              <a:t>Longitudinal Magnetic Recording</a:t>
            </a:r>
            <a:r>
              <a:rPr lang="zh-CN" altLang="en-US" smtClean="0"/>
              <a:t>，</a:t>
            </a:r>
            <a:r>
              <a:rPr lang="en-US" altLang="zh-CN" smtClean="0"/>
              <a:t>LMR</a:t>
            </a:r>
            <a:endParaRPr lang="zh-CN" altLang="en-US" smtClean="0"/>
          </a:p>
          <a:p>
            <a:pPr eaLnBrk="1" hangingPunct="1"/>
            <a:r>
              <a:rPr lang="zh-CN" altLang="en-US" smtClean="0">
                <a:solidFill>
                  <a:srgbClr val="CC0066"/>
                </a:solidFill>
              </a:rPr>
              <a:t>垂直记录</a:t>
            </a:r>
            <a:r>
              <a:rPr lang="zh-CN" altLang="en-US" smtClean="0"/>
              <a:t/>
            </a:r>
            <a:br>
              <a:rPr lang="zh-CN" altLang="en-US" smtClean="0"/>
            </a:br>
            <a:r>
              <a:rPr lang="en-US" altLang="zh-CN" smtClean="0"/>
              <a:t>Perpendicular Magnetic Recording</a:t>
            </a:r>
            <a:r>
              <a:rPr lang="zh-CN" altLang="en-US" smtClean="0"/>
              <a:t>，</a:t>
            </a:r>
            <a:r>
              <a:rPr lang="en-US" altLang="zh-CN" smtClean="0"/>
              <a:t>PMR</a:t>
            </a:r>
            <a:endParaRPr lang="zh-CN" altLang="en-US" smtClean="0"/>
          </a:p>
        </p:txBody>
      </p:sp>
      <p:graphicFrame>
        <p:nvGraphicFramePr>
          <p:cNvPr id="4098" name="Object 5"/>
          <p:cNvGraphicFramePr>
            <a:graphicFrameLocks noChangeAspect="1"/>
          </p:cNvGraphicFramePr>
          <p:nvPr/>
        </p:nvGraphicFramePr>
        <p:xfrm>
          <a:off x="288925" y="3101975"/>
          <a:ext cx="8459788" cy="3135313"/>
        </p:xfrm>
        <a:graphic>
          <a:graphicData uri="http://schemas.openxmlformats.org/presentationml/2006/ole">
            <mc:AlternateContent xmlns:mc="http://schemas.openxmlformats.org/markup-compatibility/2006">
              <mc:Choice xmlns:v="urn:schemas-microsoft-com:vml" Requires="v">
                <p:oleObj spid="_x0000_s4103" name="Visio" r:id="rId3" imgW="4096852" imgH="1522716" progId="Visio.Drawing.11">
                  <p:embed/>
                </p:oleObj>
              </mc:Choice>
              <mc:Fallback>
                <p:oleObj name="Visio" r:id="rId3" imgW="4096852" imgH="1522716"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25" y="3101975"/>
                        <a:ext cx="8459788" cy="31353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a:noFill/>
        </p:spPr>
        <p:txBody>
          <a:bodyPr/>
          <a:lstStyle/>
          <a:p>
            <a:fld id="{9ED5E42A-C657-467B-9DF6-A03601AFFDE8}" type="slidenum">
              <a:rPr lang="zh-CN" altLang="en-US" smtClean="0">
                <a:ea typeface="宋体" charset="-122"/>
              </a:rPr>
              <a:pPr/>
              <a:t>12</a:t>
            </a:fld>
            <a:endParaRPr lang="en-US" altLang="zh-CN" smtClean="0">
              <a:ea typeface="宋体" charset="-122"/>
            </a:endParaRPr>
          </a:p>
        </p:txBody>
      </p:sp>
      <p:sp>
        <p:nvSpPr>
          <p:cNvPr id="23555" name="Rectangle 6"/>
          <p:cNvSpPr>
            <a:spLocks noChangeArrowheads="1"/>
          </p:cNvSpPr>
          <p:nvPr/>
        </p:nvSpPr>
        <p:spPr bwMode="auto">
          <a:xfrm>
            <a:off x="2690813" y="5757863"/>
            <a:ext cx="2700337" cy="573087"/>
          </a:xfrm>
          <a:prstGeom prst="rect">
            <a:avLst/>
          </a:prstGeom>
          <a:solidFill>
            <a:srgbClr val="CC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56" name="Rectangle 7"/>
          <p:cNvSpPr>
            <a:spLocks noChangeArrowheads="1"/>
          </p:cNvSpPr>
          <p:nvPr/>
        </p:nvSpPr>
        <p:spPr bwMode="auto">
          <a:xfrm>
            <a:off x="5165725"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57" name="Rectangle 8"/>
          <p:cNvSpPr>
            <a:spLocks noChangeArrowheads="1"/>
          </p:cNvSpPr>
          <p:nvPr/>
        </p:nvSpPr>
        <p:spPr bwMode="auto">
          <a:xfrm>
            <a:off x="4940300"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58" name="Rectangle 9"/>
          <p:cNvSpPr>
            <a:spLocks noChangeArrowheads="1"/>
          </p:cNvSpPr>
          <p:nvPr/>
        </p:nvSpPr>
        <p:spPr bwMode="auto">
          <a:xfrm>
            <a:off x="4716463"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59" name="Rectangle 10"/>
          <p:cNvSpPr>
            <a:spLocks noChangeArrowheads="1"/>
          </p:cNvSpPr>
          <p:nvPr/>
        </p:nvSpPr>
        <p:spPr bwMode="auto">
          <a:xfrm>
            <a:off x="4491038"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0" name="Rectangle 11"/>
          <p:cNvSpPr>
            <a:spLocks noChangeArrowheads="1"/>
          </p:cNvSpPr>
          <p:nvPr/>
        </p:nvSpPr>
        <p:spPr bwMode="auto">
          <a:xfrm>
            <a:off x="4265613"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1" name="Rectangle 12"/>
          <p:cNvSpPr>
            <a:spLocks noChangeArrowheads="1"/>
          </p:cNvSpPr>
          <p:nvPr/>
        </p:nvSpPr>
        <p:spPr bwMode="auto">
          <a:xfrm>
            <a:off x="4040188"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2" name="Rectangle 13"/>
          <p:cNvSpPr>
            <a:spLocks noChangeArrowheads="1"/>
          </p:cNvSpPr>
          <p:nvPr/>
        </p:nvSpPr>
        <p:spPr bwMode="auto">
          <a:xfrm>
            <a:off x="3816350"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3" name="Rectangle 14"/>
          <p:cNvSpPr>
            <a:spLocks noChangeArrowheads="1"/>
          </p:cNvSpPr>
          <p:nvPr/>
        </p:nvSpPr>
        <p:spPr bwMode="auto">
          <a:xfrm>
            <a:off x="3590925"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4" name="Rectangle 15"/>
          <p:cNvSpPr>
            <a:spLocks noChangeArrowheads="1"/>
          </p:cNvSpPr>
          <p:nvPr/>
        </p:nvSpPr>
        <p:spPr bwMode="auto">
          <a:xfrm>
            <a:off x="3367088"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5" name="Rectangle 16"/>
          <p:cNvSpPr>
            <a:spLocks noChangeArrowheads="1"/>
          </p:cNvSpPr>
          <p:nvPr/>
        </p:nvSpPr>
        <p:spPr bwMode="auto">
          <a:xfrm>
            <a:off x="3141663"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6" name="Rectangle 17"/>
          <p:cNvSpPr>
            <a:spLocks noChangeArrowheads="1"/>
          </p:cNvSpPr>
          <p:nvPr/>
        </p:nvSpPr>
        <p:spPr bwMode="auto">
          <a:xfrm>
            <a:off x="2916238"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7" name="Rectangle 18"/>
          <p:cNvSpPr>
            <a:spLocks noChangeArrowheads="1"/>
          </p:cNvSpPr>
          <p:nvPr/>
        </p:nvSpPr>
        <p:spPr bwMode="auto">
          <a:xfrm>
            <a:off x="2690813" y="5251450"/>
            <a:ext cx="225425" cy="506413"/>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68" name="Freeform 19"/>
          <p:cNvSpPr>
            <a:spLocks/>
          </p:cNvSpPr>
          <p:nvPr/>
        </p:nvSpPr>
        <p:spPr bwMode="auto">
          <a:xfrm>
            <a:off x="2870200" y="2595563"/>
            <a:ext cx="2295525" cy="2386012"/>
          </a:xfrm>
          <a:custGeom>
            <a:avLst/>
            <a:gdLst>
              <a:gd name="T0" fmla="*/ 0 w 1446"/>
              <a:gd name="T1" fmla="*/ 0 h 1503"/>
              <a:gd name="T2" fmla="*/ 1446 w 1446"/>
              <a:gd name="T3" fmla="*/ 0 h 1503"/>
              <a:gd name="T4" fmla="*/ 1446 w 1446"/>
              <a:gd name="T5" fmla="*/ 1503 h 1503"/>
              <a:gd name="T6" fmla="*/ 1304 w 1446"/>
              <a:gd name="T7" fmla="*/ 1503 h 1503"/>
              <a:gd name="T8" fmla="*/ 1304 w 1446"/>
              <a:gd name="T9" fmla="*/ 454 h 1503"/>
              <a:gd name="T10" fmla="*/ 794 w 1446"/>
              <a:gd name="T11" fmla="*/ 454 h 1503"/>
              <a:gd name="T12" fmla="*/ 794 w 1446"/>
              <a:gd name="T13" fmla="*/ 1503 h 1503"/>
              <a:gd name="T14" fmla="*/ 0 w 1446"/>
              <a:gd name="T15" fmla="*/ 1503 h 1503"/>
              <a:gd name="T16" fmla="*/ 0 w 1446"/>
              <a:gd name="T17" fmla="*/ 0 h 15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6"/>
              <a:gd name="T28" fmla="*/ 0 h 1503"/>
              <a:gd name="T29" fmla="*/ 1446 w 1446"/>
              <a:gd name="T30" fmla="*/ 1503 h 15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6" h="1503">
                <a:moveTo>
                  <a:pt x="0" y="0"/>
                </a:moveTo>
                <a:lnTo>
                  <a:pt x="1446" y="0"/>
                </a:lnTo>
                <a:lnTo>
                  <a:pt x="1446" y="1503"/>
                </a:lnTo>
                <a:lnTo>
                  <a:pt x="1304" y="1503"/>
                </a:lnTo>
                <a:lnTo>
                  <a:pt x="1304" y="454"/>
                </a:lnTo>
                <a:lnTo>
                  <a:pt x="794" y="454"/>
                </a:lnTo>
                <a:lnTo>
                  <a:pt x="794" y="1503"/>
                </a:lnTo>
                <a:lnTo>
                  <a:pt x="0" y="1503"/>
                </a:lnTo>
                <a:lnTo>
                  <a:pt x="0" y="0"/>
                </a:lnTo>
                <a:close/>
              </a:path>
            </a:pathLst>
          </a:custGeom>
          <a:solidFill>
            <a:srgbClr val="00FFFF"/>
          </a:solidFill>
          <a:ln w="19050" cmpd="sng">
            <a:solidFill>
              <a:schemeClr val="tx1"/>
            </a:solidFill>
            <a:round/>
            <a:headEnd/>
            <a:tailEnd/>
          </a:ln>
        </p:spPr>
        <p:txBody>
          <a:bodyPr/>
          <a:lstStyle/>
          <a:p>
            <a:endParaRPr lang="zh-CN" altLang="en-US"/>
          </a:p>
        </p:txBody>
      </p:sp>
      <p:sp>
        <p:nvSpPr>
          <p:cNvPr id="23569" name="Rectangle 20"/>
          <p:cNvSpPr>
            <a:spLocks noChangeArrowheads="1"/>
          </p:cNvSpPr>
          <p:nvPr/>
        </p:nvSpPr>
        <p:spPr bwMode="auto">
          <a:xfrm>
            <a:off x="1870075" y="5251450"/>
            <a:ext cx="506413" cy="225425"/>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70" name="Rectangle 21"/>
          <p:cNvSpPr>
            <a:spLocks noChangeArrowheads="1"/>
          </p:cNvSpPr>
          <p:nvPr/>
        </p:nvSpPr>
        <p:spPr bwMode="auto">
          <a:xfrm>
            <a:off x="1363663" y="5251450"/>
            <a:ext cx="506412" cy="225425"/>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71" name="Rectangle 22"/>
          <p:cNvSpPr>
            <a:spLocks noChangeArrowheads="1"/>
          </p:cNvSpPr>
          <p:nvPr/>
        </p:nvSpPr>
        <p:spPr bwMode="auto">
          <a:xfrm>
            <a:off x="857250" y="5251450"/>
            <a:ext cx="506413" cy="225425"/>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72" name="Rectangle 23"/>
          <p:cNvSpPr>
            <a:spLocks noChangeArrowheads="1"/>
          </p:cNvSpPr>
          <p:nvPr/>
        </p:nvSpPr>
        <p:spPr bwMode="auto">
          <a:xfrm>
            <a:off x="350838" y="5251450"/>
            <a:ext cx="506412" cy="225425"/>
          </a:xfrm>
          <a:prstGeom prst="rect">
            <a:avLst/>
          </a:prstGeom>
          <a:solidFill>
            <a:srgbClr val="FFFF66"/>
          </a:solidFill>
          <a:ln w="19050">
            <a:solidFill>
              <a:schemeClr val="tx1"/>
            </a:solidFill>
            <a:miter lim="800000"/>
            <a:headEnd/>
            <a:tailEnd/>
          </a:ln>
        </p:spPr>
        <p:txBody>
          <a:bodyPr wrap="none" anchor="ctr"/>
          <a:lstStyle/>
          <a:p>
            <a:pPr algn="ctr">
              <a:spcBef>
                <a:spcPct val="50000"/>
              </a:spcBef>
            </a:pPr>
            <a:endParaRPr lang="zh-CN" altLang="en-US"/>
          </a:p>
        </p:txBody>
      </p:sp>
      <p:sp>
        <p:nvSpPr>
          <p:cNvPr id="23573" name="Freeform 24"/>
          <p:cNvSpPr>
            <a:spLocks/>
          </p:cNvSpPr>
          <p:nvPr/>
        </p:nvSpPr>
        <p:spPr bwMode="auto">
          <a:xfrm>
            <a:off x="665163" y="2595563"/>
            <a:ext cx="1439862" cy="2386012"/>
          </a:xfrm>
          <a:custGeom>
            <a:avLst/>
            <a:gdLst>
              <a:gd name="T0" fmla="*/ 199 w 907"/>
              <a:gd name="T1" fmla="*/ 0 h 1503"/>
              <a:gd name="T2" fmla="*/ 199 w 907"/>
              <a:gd name="T3" fmla="*/ 171 h 1503"/>
              <a:gd name="T4" fmla="*/ 907 w 907"/>
              <a:gd name="T5" fmla="*/ 397 h 1503"/>
              <a:gd name="T6" fmla="*/ 907 w 907"/>
              <a:gd name="T7" fmla="*/ 1049 h 1503"/>
              <a:gd name="T8" fmla="*/ 539 w 907"/>
              <a:gd name="T9" fmla="*/ 1305 h 1503"/>
              <a:gd name="T10" fmla="*/ 539 w 907"/>
              <a:gd name="T11" fmla="*/ 1503 h 1503"/>
              <a:gd name="T12" fmla="*/ 340 w 907"/>
              <a:gd name="T13" fmla="*/ 1503 h 1503"/>
              <a:gd name="T14" fmla="*/ 340 w 907"/>
              <a:gd name="T15" fmla="*/ 1219 h 1503"/>
              <a:gd name="T16" fmla="*/ 709 w 907"/>
              <a:gd name="T17" fmla="*/ 964 h 1503"/>
              <a:gd name="T18" fmla="*/ 709 w 907"/>
              <a:gd name="T19" fmla="*/ 624 h 1503"/>
              <a:gd name="T20" fmla="*/ 199 w 907"/>
              <a:gd name="T21" fmla="*/ 482 h 1503"/>
              <a:gd name="T22" fmla="*/ 199 w 907"/>
              <a:gd name="T23" fmla="*/ 1503 h 1503"/>
              <a:gd name="T24" fmla="*/ 0 w 907"/>
              <a:gd name="T25" fmla="*/ 1503 h 1503"/>
              <a:gd name="T26" fmla="*/ 0 w 907"/>
              <a:gd name="T27" fmla="*/ 0 h 1503"/>
              <a:gd name="T28" fmla="*/ 199 w 907"/>
              <a:gd name="T29" fmla="*/ 0 h 150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7"/>
              <a:gd name="T46" fmla="*/ 0 h 1503"/>
              <a:gd name="T47" fmla="*/ 907 w 907"/>
              <a:gd name="T48" fmla="*/ 1503 h 150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7" h="1503">
                <a:moveTo>
                  <a:pt x="199" y="0"/>
                </a:moveTo>
                <a:lnTo>
                  <a:pt x="199" y="171"/>
                </a:lnTo>
                <a:lnTo>
                  <a:pt x="907" y="397"/>
                </a:lnTo>
                <a:lnTo>
                  <a:pt x="907" y="1049"/>
                </a:lnTo>
                <a:lnTo>
                  <a:pt x="539" y="1305"/>
                </a:lnTo>
                <a:lnTo>
                  <a:pt x="539" y="1503"/>
                </a:lnTo>
                <a:lnTo>
                  <a:pt x="340" y="1503"/>
                </a:lnTo>
                <a:lnTo>
                  <a:pt x="340" y="1219"/>
                </a:lnTo>
                <a:lnTo>
                  <a:pt x="709" y="964"/>
                </a:lnTo>
                <a:lnTo>
                  <a:pt x="709" y="624"/>
                </a:lnTo>
                <a:lnTo>
                  <a:pt x="199" y="482"/>
                </a:lnTo>
                <a:lnTo>
                  <a:pt x="199" y="1503"/>
                </a:lnTo>
                <a:lnTo>
                  <a:pt x="0" y="1503"/>
                </a:lnTo>
                <a:lnTo>
                  <a:pt x="0" y="0"/>
                </a:lnTo>
                <a:lnTo>
                  <a:pt x="199" y="0"/>
                </a:lnTo>
                <a:close/>
              </a:path>
            </a:pathLst>
          </a:custGeom>
          <a:solidFill>
            <a:srgbClr val="00FFFF"/>
          </a:solidFill>
          <a:ln w="19050" cmpd="sng">
            <a:solidFill>
              <a:schemeClr val="tx1"/>
            </a:solidFill>
            <a:round/>
            <a:headEnd/>
            <a:tailEnd/>
          </a:ln>
        </p:spPr>
        <p:txBody>
          <a:bodyPr/>
          <a:lstStyle/>
          <a:p>
            <a:endParaRPr lang="zh-CN" altLang="en-US"/>
          </a:p>
        </p:txBody>
      </p:sp>
      <p:sp>
        <p:nvSpPr>
          <p:cNvPr id="23574" name="Rectangle 25"/>
          <p:cNvSpPr>
            <a:spLocks noChangeArrowheads="1"/>
          </p:cNvSpPr>
          <p:nvPr/>
        </p:nvSpPr>
        <p:spPr bwMode="auto">
          <a:xfrm>
            <a:off x="5300663" y="3632200"/>
            <a:ext cx="90487" cy="1258888"/>
          </a:xfrm>
          <a:prstGeom prst="rect">
            <a:avLst/>
          </a:prstGeom>
          <a:solidFill>
            <a:srgbClr val="FF6600"/>
          </a:solidFill>
          <a:ln w="19050" algn="ctr">
            <a:solidFill>
              <a:srgbClr val="FF6600"/>
            </a:solidFill>
            <a:miter lim="800000"/>
            <a:headEnd/>
            <a:tailEnd/>
          </a:ln>
        </p:spPr>
        <p:txBody>
          <a:bodyPr wrap="none" anchor="ctr"/>
          <a:lstStyle/>
          <a:p>
            <a:pPr algn="ctr">
              <a:spcBef>
                <a:spcPct val="50000"/>
              </a:spcBef>
            </a:pPr>
            <a:endParaRPr lang="zh-CN" altLang="en-US"/>
          </a:p>
        </p:txBody>
      </p:sp>
      <p:sp>
        <p:nvSpPr>
          <p:cNvPr id="23575" name="Rectangle 26"/>
          <p:cNvSpPr>
            <a:spLocks noChangeArrowheads="1"/>
          </p:cNvSpPr>
          <p:nvPr/>
        </p:nvSpPr>
        <p:spPr bwMode="auto">
          <a:xfrm>
            <a:off x="4716463" y="3632200"/>
            <a:ext cx="90487" cy="1258888"/>
          </a:xfrm>
          <a:prstGeom prst="rect">
            <a:avLst/>
          </a:prstGeom>
          <a:solidFill>
            <a:srgbClr val="FF6600"/>
          </a:solidFill>
          <a:ln w="19050" algn="ctr">
            <a:solidFill>
              <a:srgbClr val="FF6600"/>
            </a:solidFill>
            <a:miter lim="800000"/>
            <a:headEnd/>
            <a:tailEnd/>
          </a:ln>
        </p:spPr>
        <p:txBody>
          <a:bodyPr wrap="none" anchor="ctr"/>
          <a:lstStyle/>
          <a:p>
            <a:pPr algn="ctr">
              <a:spcBef>
                <a:spcPct val="50000"/>
              </a:spcBef>
            </a:pPr>
            <a:endParaRPr lang="zh-CN" altLang="en-US"/>
          </a:p>
        </p:txBody>
      </p:sp>
      <p:sp>
        <p:nvSpPr>
          <p:cNvPr id="23576" name="Rectangle 27"/>
          <p:cNvSpPr>
            <a:spLocks noChangeArrowheads="1"/>
          </p:cNvSpPr>
          <p:nvPr/>
        </p:nvSpPr>
        <p:spPr bwMode="auto">
          <a:xfrm>
            <a:off x="1204913" y="2595563"/>
            <a:ext cx="225425" cy="225425"/>
          </a:xfrm>
          <a:prstGeom prst="rect">
            <a:avLst/>
          </a:prstGeom>
          <a:solidFill>
            <a:srgbClr val="FF6600"/>
          </a:solidFill>
          <a:ln w="19050">
            <a:solidFill>
              <a:srgbClr val="FF6600"/>
            </a:solidFill>
            <a:miter lim="800000"/>
            <a:headEnd/>
            <a:tailEnd/>
          </a:ln>
        </p:spPr>
        <p:txBody>
          <a:bodyPr wrap="none" anchor="ctr"/>
          <a:lstStyle/>
          <a:p>
            <a:pPr algn="ctr">
              <a:spcBef>
                <a:spcPct val="50000"/>
              </a:spcBef>
            </a:pPr>
            <a:endParaRPr lang="zh-CN" altLang="en-US"/>
          </a:p>
        </p:txBody>
      </p:sp>
      <p:sp>
        <p:nvSpPr>
          <p:cNvPr id="23577" name="Rectangle 28"/>
          <p:cNvSpPr>
            <a:spLocks noChangeArrowheads="1"/>
          </p:cNvSpPr>
          <p:nvPr/>
        </p:nvSpPr>
        <p:spPr bwMode="auto">
          <a:xfrm>
            <a:off x="1204913" y="3632200"/>
            <a:ext cx="225425" cy="225425"/>
          </a:xfrm>
          <a:prstGeom prst="rect">
            <a:avLst/>
          </a:prstGeom>
          <a:solidFill>
            <a:srgbClr val="FF6600"/>
          </a:solidFill>
          <a:ln w="19050" algn="ctr">
            <a:solidFill>
              <a:srgbClr val="FF6600"/>
            </a:solidFill>
            <a:miter lim="800000"/>
            <a:headEnd/>
            <a:tailEnd/>
          </a:ln>
        </p:spPr>
        <p:txBody>
          <a:bodyPr wrap="none" anchor="ctr"/>
          <a:lstStyle/>
          <a:p>
            <a:pPr algn="ctr">
              <a:spcBef>
                <a:spcPct val="50000"/>
              </a:spcBef>
            </a:pPr>
            <a:endParaRPr lang="zh-CN" altLang="en-US"/>
          </a:p>
        </p:txBody>
      </p:sp>
      <p:sp>
        <p:nvSpPr>
          <p:cNvPr id="23578" name="Line 29"/>
          <p:cNvSpPr>
            <a:spLocks noChangeShapeType="1"/>
          </p:cNvSpPr>
          <p:nvPr/>
        </p:nvSpPr>
        <p:spPr bwMode="auto">
          <a:xfrm flipV="1">
            <a:off x="5300663"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79" name="Line 30"/>
          <p:cNvSpPr>
            <a:spLocks noChangeShapeType="1"/>
          </p:cNvSpPr>
          <p:nvPr/>
        </p:nvSpPr>
        <p:spPr bwMode="auto">
          <a:xfrm flipV="1">
            <a:off x="4846638"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0" name="Line 31"/>
          <p:cNvSpPr>
            <a:spLocks noChangeShapeType="1"/>
          </p:cNvSpPr>
          <p:nvPr/>
        </p:nvSpPr>
        <p:spPr bwMode="auto">
          <a:xfrm>
            <a:off x="5075238"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1" name="Line 32"/>
          <p:cNvSpPr>
            <a:spLocks noChangeShapeType="1"/>
          </p:cNvSpPr>
          <p:nvPr/>
        </p:nvSpPr>
        <p:spPr bwMode="auto">
          <a:xfrm flipV="1">
            <a:off x="4395788"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2" name="Line 33"/>
          <p:cNvSpPr>
            <a:spLocks noChangeShapeType="1"/>
          </p:cNvSpPr>
          <p:nvPr/>
        </p:nvSpPr>
        <p:spPr bwMode="auto">
          <a:xfrm>
            <a:off x="4621213"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3" name="Line 34"/>
          <p:cNvSpPr>
            <a:spLocks noChangeShapeType="1"/>
          </p:cNvSpPr>
          <p:nvPr/>
        </p:nvSpPr>
        <p:spPr bwMode="auto">
          <a:xfrm flipV="1">
            <a:off x="3941763"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4" name="Line 35"/>
          <p:cNvSpPr>
            <a:spLocks noChangeShapeType="1"/>
          </p:cNvSpPr>
          <p:nvPr/>
        </p:nvSpPr>
        <p:spPr bwMode="auto">
          <a:xfrm>
            <a:off x="4170363"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5" name="Line 36"/>
          <p:cNvSpPr>
            <a:spLocks noChangeShapeType="1"/>
          </p:cNvSpPr>
          <p:nvPr/>
        </p:nvSpPr>
        <p:spPr bwMode="auto">
          <a:xfrm flipV="1">
            <a:off x="3486150"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6" name="Line 37"/>
          <p:cNvSpPr>
            <a:spLocks noChangeShapeType="1"/>
          </p:cNvSpPr>
          <p:nvPr/>
        </p:nvSpPr>
        <p:spPr bwMode="auto">
          <a:xfrm>
            <a:off x="3711575"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7" name="Line 38"/>
          <p:cNvSpPr>
            <a:spLocks noChangeShapeType="1"/>
          </p:cNvSpPr>
          <p:nvPr/>
        </p:nvSpPr>
        <p:spPr bwMode="auto">
          <a:xfrm flipV="1">
            <a:off x="3036888"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8" name="Line 39"/>
          <p:cNvSpPr>
            <a:spLocks noChangeShapeType="1"/>
          </p:cNvSpPr>
          <p:nvPr/>
        </p:nvSpPr>
        <p:spPr bwMode="auto">
          <a:xfrm>
            <a:off x="3260725" y="5341938"/>
            <a:ext cx="0" cy="360362"/>
          </a:xfrm>
          <a:prstGeom prst="line">
            <a:avLst/>
          </a:prstGeom>
          <a:noFill/>
          <a:ln w="19050">
            <a:solidFill>
              <a:srgbClr val="0000FF"/>
            </a:solidFill>
            <a:round/>
            <a:headEnd/>
            <a:tailEnd type="triangle" w="med" len="med"/>
          </a:ln>
        </p:spPr>
        <p:txBody>
          <a:bodyPr/>
          <a:lstStyle/>
          <a:p>
            <a:endParaRPr lang="zh-CN" altLang="en-US"/>
          </a:p>
        </p:txBody>
      </p:sp>
      <p:sp>
        <p:nvSpPr>
          <p:cNvPr id="23589" name="Line 40"/>
          <p:cNvSpPr>
            <a:spLocks noChangeShapeType="1"/>
          </p:cNvSpPr>
          <p:nvPr/>
        </p:nvSpPr>
        <p:spPr bwMode="auto">
          <a:xfrm>
            <a:off x="2806700" y="5341938"/>
            <a:ext cx="0" cy="360362"/>
          </a:xfrm>
          <a:prstGeom prst="line">
            <a:avLst/>
          </a:prstGeom>
          <a:noFill/>
          <a:ln w="19050">
            <a:solidFill>
              <a:srgbClr val="0000FF"/>
            </a:solidFill>
            <a:round/>
            <a:headEnd/>
            <a:tailEnd type="triangle" w="med" len="med"/>
          </a:ln>
        </p:spPr>
        <p:txBody>
          <a:bodyPr/>
          <a:lstStyle/>
          <a:p>
            <a:endParaRPr lang="zh-CN" altLang="en-US"/>
          </a:p>
        </p:txBody>
      </p:sp>
      <p:grpSp>
        <p:nvGrpSpPr>
          <p:cNvPr id="23590" name="Group 41"/>
          <p:cNvGrpSpPr>
            <a:grpSpLocks/>
          </p:cNvGrpSpPr>
          <p:nvPr/>
        </p:nvGrpSpPr>
        <p:grpSpPr bwMode="auto">
          <a:xfrm>
            <a:off x="5076825" y="5754688"/>
            <a:ext cx="219075" cy="141287"/>
            <a:chOff x="4290" y="3212"/>
            <a:chExt cx="158" cy="100"/>
          </a:xfrm>
        </p:grpSpPr>
        <p:sp>
          <p:nvSpPr>
            <p:cNvPr id="23665" name="Freeform 42"/>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66" name="Freeform 43"/>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1" name="Group 44"/>
          <p:cNvGrpSpPr>
            <a:grpSpLocks/>
          </p:cNvGrpSpPr>
          <p:nvPr/>
        </p:nvGrpSpPr>
        <p:grpSpPr bwMode="auto">
          <a:xfrm flipH="1">
            <a:off x="4849813" y="5754688"/>
            <a:ext cx="219075" cy="141287"/>
            <a:chOff x="4290" y="3212"/>
            <a:chExt cx="158" cy="100"/>
          </a:xfrm>
        </p:grpSpPr>
        <p:sp>
          <p:nvSpPr>
            <p:cNvPr id="23663" name="Freeform 45"/>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64" name="Freeform 46"/>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2" name="Group 47"/>
          <p:cNvGrpSpPr>
            <a:grpSpLocks/>
          </p:cNvGrpSpPr>
          <p:nvPr/>
        </p:nvGrpSpPr>
        <p:grpSpPr bwMode="auto">
          <a:xfrm>
            <a:off x="4624388" y="5756275"/>
            <a:ext cx="219075" cy="141288"/>
            <a:chOff x="4290" y="3212"/>
            <a:chExt cx="158" cy="100"/>
          </a:xfrm>
        </p:grpSpPr>
        <p:sp>
          <p:nvSpPr>
            <p:cNvPr id="23661" name="Freeform 48"/>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62" name="Freeform 49"/>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3" name="Group 50"/>
          <p:cNvGrpSpPr>
            <a:grpSpLocks/>
          </p:cNvGrpSpPr>
          <p:nvPr/>
        </p:nvGrpSpPr>
        <p:grpSpPr bwMode="auto">
          <a:xfrm flipH="1">
            <a:off x="4397375" y="5756275"/>
            <a:ext cx="219075" cy="141288"/>
            <a:chOff x="4290" y="3212"/>
            <a:chExt cx="158" cy="100"/>
          </a:xfrm>
        </p:grpSpPr>
        <p:sp>
          <p:nvSpPr>
            <p:cNvPr id="23659" name="Freeform 51"/>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60" name="Freeform 52"/>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4" name="Group 53"/>
          <p:cNvGrpSpPr>
            <a:grpSpLocks/>
          </p:cNvGrpSpPr>
          <p:nvPr/>
        </p:nvGrpSpPr>
        <p:grpSpPr bwMode="auto">
          <a:xfrm>
            <a:off x="4167188" y="5761038"/>
            <a:ext cx="219075" cy="141287"/>
            <a:chOff x="4290" y="3212"/>
            <a:chExt cx="158" cy="100"/>
          </a:xfrm>
        </p:grpSpPr>
        <p:sp>
          <p:nvSpPr>
            <p:cNvPr id="23657" name="Freeform 54"/>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8" name="Freeform 55"/>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5" name="Group 56"/>
          <p:cNvGrpSpPr>
            <a:grpSpLocks/>
          </p:cNvGrpSpPr>
          <p:nvPr/>
        </p:nvGrpSpPr>
        <p:grpSpPr bwMode="auto">
          <a:xfrm>
            <a:off x="3937000" y="5759450"/>
            <a:ext cx="219075" cy="141288"/>
            <a:chOff x="4290" y="3212"/>
            <a:chExt cx="158" cy="100"/>
          </a:xfrm>
        </p:grpSpPr>
        <p:sp>
          <p:nvSpPr>
            <p:cNvPr id="23655" name="Freeform 57"/>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6" name="Freeform 58"/>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6" name="Group 59"/>
          <p:cNvGrpSpPr>
            <a:grpSpLocks/>
          </p:cNvGrpSpPr>
          <p:nvPr/>
        </p:nvGrpSpPr>
        <p:grpSpPr bwMode="auto">
          <a:xfrm flipH="1">
            <a:off x="3709988" y="5756275"/>
            <a:ext cx="219075" cy="141288"/>
            <a:chOff x="4290" y="3212"/>
            <a:chExt cx="158" cy="100"/>
          </a:xfrm>
        </p:grpSpPr>
        <p:sp>
          <p:nvSpPr>
            <p:cNvPr id="23653" name="Freeform 60"/>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4" name="Freeform 61"/>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7" name="Group 62"/>
          <p:cNvGrpSpPr>
            <a:grpSpLocks/>
          </p:cNvGrpSpPr>
          <p:nvPr/>
        </p:nvGrpSpPr>
        <p:grpSpPr bwMode="auto">
          <a:xfrm flipH="1">
            <a:off x="3257550" y="5759450"/>
            <a:ext cx="219075" cy="141288"/>
            <a:chOff x="4290" y="3212"/>
            <a:chExt cx="158" cy="100"/>
          </a:xfrm>
        </p:grpSpPr>
        <p:sp>
          <p:nvSpPr>
            <p:cNvPr id="23651" name="Freeform 63"/>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2" name="Freeform 64"/>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8" name="Group 65"/>
          <p:cNvGrpSpPr>
            <a:grpSpLocks/>
          </p:cNvGrpSpPr>
          <p:nvPr/>
        </p:nvGrpSpPr>
        <p:grpSpPr bwMode="auto">
          <a:xfrm flipH="1">
            <a:off x="2805113" y="5759450"/>
            <a:ext cx="219075" cy="141288"/>
            <a:chOff x="4290" y="3212"/>
            <a:chExt cx="158" cy="100"/>
          </a:xfrm>
        </p:grpSpPr>
        <p:sp>
          <p:nvSpPr>
            <p:cNvPr id="23649" name="Freeform 66"/>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50" name="Freeform 67"/>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599" name="Group 68"/>
          <p:cNvGrpSpPr>
            <a:grpSpLocks/>
          </p:cNvGrpSpPr>
          <p:nvPr/>
        </p:nvGrpSpPr>
        <p:grpSpPr bwMode="auto">
          <a:xfrm>
            <a:off x="3489325" y="5759450"/>
            <a:ext cx="219075" cy="141288"/>
            <a:chOff x="4290" y="3212"/>
            <a:chExt cx="158" cy="100"/>
          </a:xfrm>
        </p:grpSpPr>
        <p:sp>
          <p:nvSpPr>
            <p:cNvPr id="23647" name="Freeform 69"/>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48" name="Freeform 70"/>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grpSp>
        <p:nvGrpSpPr>
          <p:cNvPr id="23600" name="Group 71"/>
          <p:cNvGrpSpPr>
            <a:grpSpLocks/>
          </p:cNvGrpSpPr>
          <p:nvPr/>
        </p:nvGrpSpPr>
        <p:grpSpPr bwMode="auto">
          <a:xfrm>
            <a:off x="3030538" y="5759450"/>
            <a:ext cx="219075" cy="141288"/>
            <a:chOff x="4290" y="3212"/>
            <a:chExt cx="158" cy="100"/>
          </a:xfrm>
        </p:grpSpPr>
        <p:sp>
          <p:nvSpPr>
            <p:cNvPr id="23645" name="Freeform 72"/>
            <p:cNvSpPr>
              <a:spLocks/>
            </p:cNvSpPr>
            <p:nvPr/>
          </p:nvSpPr>
          <p:spPr bwMode="auto">
            <a:xfrm>
              <a:off x="4290" y="3212"/>
              <a:ext cx="99" cy="100"/>
            </a:xfrm>
            <a:custGeom>
              <a:avLst/>
              <a:gdLst>
                <a:gd name="T0" fmla="*/ 0 w 99"/>
                <a:gd name="T1" fmla="*/ 0 h 99"/>
                <a:gd name="T2" fmla="*/ 24 w 99"/>
                <a:gd name="T3" fmla="*/ 75 h 99"/>
                <a:gd name="T4" fmla="*/ 99 w 99"/>
                <a:gd name="T5" fmla="*/ 99 h 99"/>
                <a:gd name="T6" fmla="*/ 0 60000 65536"/>
                <a:gd name="T7" fmla="*/ 0 60000 65536"/>
                <a:gd name="T8" fmla="*/ 0 60000 65536"/>
                <a:gd name="T9" fmla="*/ 0 w 99"/>
                <a:gd name="T10" fmla="*/ 0 h 99"/>
                <a:gd name="T11" fmla="*/ 99 w 99"/>
                <a:gd name="T12" fmla="*/ 99 h 99"/>
              </a:gdLst>
              <a:ahLst/>
              <a:cxnLst>
                <a:cxn ang="T6">
                  <a:pos x="T0" y="T1"/>
                </a:cxn>
                <a:cxn ang="T7">
                  <a:pos x="T2" y="T3"/>
                </a:cxn>
                <a:cxn ang="T8">
                  <a:pos x="T4" y="T5"/>
                </a:cxn>
              </a:cxnLst>
              <a:rect l="T9" t="T10" r="T11" b="T12"/>
              <a:pathLst>
                <a:path w="99" h="99">
                  <a:moveTo>
                    <a:pt x="0" y="0"/>
                  </a:moveTo>
                  <a:cubicBezTo>
                    <a:pt x="4" y="29"/>
                    <a:pt x="8" y="59"/>
                    <a:pt x="24" y="75"/>
                  </a:cubicBezTo>
                  <a:cubicBezTo>
                    <a:pt x="40" y="91"/>
                    <a:pt x="69" y="95"/>
                    <a:pt x="99" y="99"/>
                  </a:cubicBezTo>
                </a:path>
              </a:pathLst>
            </a:custGeom>
            <a:noFill/>
            <a:ln w="9525">
              <a:solidFill>
                <a:srgbClr val="FF0066"/>
              </a:solidFill>
              <a:round/>
              <a:headEnd type="none" w="med" len="med"/>
              <a:tailEnd type="triangle" w="sm" len="med"/>
            </a:ln>
          </p:spPr>
          <p:txBody>
            <a:bodyPr/>
            <a:lstStyle/>
            <a:p>
              <a:endParaRPr lang="zh-CN" altLang="en-US"/>
            </a:p>
          </p:txBody>
        </p:sp>
        <p:sp>
          <p:nvSpPr>
            <p:cNvPr id="23646" name="Freeform 73"/>
            <p:cNvSpPr>
              <a:spLocks/>
            </p:cNvSpPr>
            <p:nvPr/>
          </p:nvSpPr>
          <p:spPr bwMode="auto">
            <a:xfrm>
              <a:off x="4382" y="3215"/>
              <a:ext cx="66" cy="95"/>
            </a:xfrm>
            <a:custGeom>
              <a:avLst/>
              <a:gdLst>
                <a:gd name="T0" fmla="*/ 0 w 66"/>
                <a:gd name="T1" fmla="*/ 94 h 94"/>
                <a:gd name="T2" fmla="*/ 45 w 66"/>
                <a:gd name="T3" fmla="*/ 73 h 94"/>
                <a:gd name="T4" fmla="*/ 66 w 66"/>
                <a:gd name="T5" fmla="*/ 0 h 94"/>
                <a:gd name="T6" fmla="*/ 0 60000 65536"/>
                <a:gd name="T7" fmla="*/ 0 60000 65536"/>
                <a:gd name="T8" fmla="*/ 0 60000 65536"/>
                <a:gd name="T9" fmla="*/ 0 w 66"/>
                <a:gd name="T10" fmla="*/ 0 h 94"/>
                <a:gd name="T11" fmla="*/ 66 w 66"/>
                <a:gd name="T12" fmla="*/ 94 h 94"/>
              </a:gdLst>
              <a:ahLst/>
              <a:cxnLst>
                <a:cxn ang="T6">
                  <a:pos x="T0" y="T1"/>
                </a:cxn>
                <a:cxn ang="T7">
                  <a:pos x="T2" y="T3"/>
                </a:cxn>
                <a:cxn ang="T8">
                  <a:pos x="T4" y="T5"/>
                </a:cxn>
              </a:cxnLst>
              <a:rect l="T9" t="T10" r="T11" b="T12"/>
              <a:pathLst>
                <a:path w="66" h="94">
                  <a:moveTo>
                    <a:pt x="0" y="94"/>
                  </a:moveTo>
                  <a:cubicBezTo>
                    <a:pt x="17" y="91"/>
                    <a:pt x="34" y="89"/>
                    <a:pt x="45" y="73"/>
                  </a:cubicBezTo>
                  <a:cubicBezTo>
                    <a:pt x="56" y="57"/>
                    <a:pt x="61" y="28"/>
                    <a:pt x="66" y="0"/>
                  </a:cubicBezTo>
                </a:path>
              </a:pathLst>
            </a:custGeom>
            <a:noFill/>
            <a:ln w="9525">
              <a:solidFill>
                <a:srgbClr val="FF0066"/>
              </a:solidFill>
              <a:round/>
              <a:headEnd/>
              <a:tailEnd/>
            </a:ln>
          </p:spPr>
          <p:txBody>
            <a:bodyPr/>
            <a:lstStyle/>
            <a:p>
              <a:endParaRPr lang="zh-CN" altLang="en-US"/>
            </a:p>
          </p:txBody>
        </p:sp>
      </p:grpSp>
      <p:sp>
        <p:nvSpPr>
          <p:cNvPr id="23601" name="Line 74"/>
          <p:cNvSpPr>
            <a:spLocks noChangeShapeType="1"/>
          </p:cNvSpPr>
          <p:nvPr/>
        </p:nvSpPr>
        <p:spPr bwMode="auto">
          <a:xfrm flipH="1">
            <a:off x="1920875" y="5372100"/>
            <a:ext cx="409575" cy="0"/>
          </a:xfrm>
          <a:prstGeom prst="line">
            <a:avLst/>
          </a:prstGeom>
          <a:noFill/>
          <a:ln w="19050">
            <a:solidFill>
              <a:srgbClr val="0000FF"/>
            </a:solidFill>
            <a:round/>
            <a:headEnd/>
            <a:tailEnd type="triangle" w="med" len="med"/>
          </a:ln>
        </p:spPr>
        <p:txBody>
          <a:bodyPr/>
          <a:lstStyle/>
          <a:p>
            <a:endParaRPr lang="zh-CN" altLang="en-US"/>
          </a:p>
        </p:txBody>
      </p:sp>
      <p:sp>
        <p:nvSpPr>
          <p:cNvPr id="23602" name="Line 75"/>
          <p:cNvSpPr>
            <a:spLocks noChangeShapeType="1"/>
          </p:cNvSpPr>
          <p:nvPr/>
        </p:nvSpPr>
        <p:spPr bwMode="auto">
          <a:xfrm flipH="1">
            <a:off x="901700" y="5372100"/>
            <a:ext cx="409575" cy="0"/>
          </a:xfrm>
          <a:prstGeom prst="line">
            <a:avLst/>
          </a:prstGeom>
          <a:noFill/>
          <a:ln w="19050">
            <a:solidFill>
              <a:srgbClr val="0000FF"/>
            </a:solidFill>
            <a:round/>
            <a:headEnd/>
            <a:tailEnd type="triangle" w="med" len="med"/>
          </a:ln>
        </p:spPr>
        <p:txBody>
          <a:bodyPr/>
          <a:lstStyle/>
          <a:p>
            <a:endParaRPr lang="zh-CN" altLang="en-US"/>
          </a:p>
        </p:txBody>
      </p:sp>
      <p:sp>
        <p:nvSpPr>
          <p:cNvPr id="23603" name="Line 76"/>
          <p:cNvSpPr>
            <a:spLocks noChangeShapeType="1"/>
          </p:cNvSpPr>
          <p:nvPr/>
        </p:nvSpPr>
        <p:spPr bwMode="auto">
          <a:xfrm>
            <a:off x="392113" y="5376863"/>
            <a:ext cx="409575" cy="0"/>
          </a:xfrm>
          <a:prstGeom prst="line">
            <a:avLst/>
          </a:prstGeom>
          <a:noFill/>
          <a:ln w="19050">
            <a:solidFill>
              <a:srgbClr val="0000FF"/>
            </a:solidFill>
            <a:round/>
            <a:headEnd/>
            <a:tailEnd type="triangle" w="med" len="med"/>
          </a:ln>
        </p:spPr>
        <p:txBody>
          <a:bodyPr/>
          <a:lstStyle/>
          <a:p>
            <a:endParaRPr lang="zh-CN" altLang="en-US"/>
          </a:p>
        </p:txBody>
      </p:sp>
      <p:sp>
        <p:nvSpPr>
          <p:cNvPr id="23604" name="Line 77"/>
          <p:cNvSpPr>
            <a:spLocks noChangeShapeType="1"/>
          </p:cNvSpPr>
          <p:nvPr/>
        </p:nvSpPr>
        <p:spPr bwMode="auto">
          <a:xfrm>
            <a:off x="1406525" y="5367338"/>
            <a:ext cx="409575" cy="0"/>
          </a:xfrm>
          <a:prstGeom prst="line">
            <a:avLst/>
          </a:prstGeom>
          <a:noFill/>
          <a:ln w="19050">
            <a:solidFill>
              <a:srgbClr val="0000FF"/>
            </a:solidFill>
            <a:round/>
            <a:headEnd/>
            <a:tailEnd type="triangle" w="med" len="med"/>
          </a:ln>
        </p:spPr>
        <p:txBody>
          <a:bodyPr/>
          <a:lstStyle/>
          <a:p>
            <a:endParaRPr lang="zh-CN" altLang="en-US"/>
          </a:p>
        </p:txBody>
      </p:sp>
      <p:grpSp>
        <p:nvGrpSpPr>
          <p:cNvPr id="23605" name="Group 78"/>
          <p:cNvGrpSpPr>
            <a:grpSpLocks/>
          </p:cNvGrpSpPr>
          <p:nvPr/>
        </p:nvGrpSpPr>
        <p:grpSpPr bwMode="auto">
          <a:xfrm>
            <a:off x="963613" y="4981575"/>
            <a:ext cx="266700" cy="347663"/>
            <a:chOff x="1704" y="2727"/>
            <a:chExt cx="168" cy="219"/>
          </a:xfrm>
        </p:grpSpPr>
        <p:sp>
          <p:nvSpPr>
            <p:cNvPr id="23642" name="Line 79"/>
            <p:cNvSpPr>
              <a:spLocks noChangeShapeType="1"/>
            </p:cNvSpPr>
            <p:nvPr/>
          </p:nvSpPr>
          <p:spPr bwMode="auto">
            <a:xfrm>
              <a:off x="1872" y="2727"/>
              <a:ext cx="0" cy="90"/>
            </a:xfrm>
            <a:prstGeom prst="line">
              <a:avLst/>
            </a:prstGeom>
            <a:noFill/>
            <a:ln w="12700">
              <a:solidFill>
                <a:srgbClr val="FF0066"/>
              </a:solidFill>
              <a:round/>
              <a:headEnd/>
              <a:tailEnd type="triangle" w="sm" len="med"/>
            </a:ln>
          </p:spPr>
          <p:txBody>
            <a:bodyPr/>
            <a:lstStyle/>
            <a:p>
              <a:endParaRPr lang="zh-CN" altLang="en-US"/>
            </a:p>
          </p:txBody>
        </p:sp>
        <p:sp>
          <p:nvSpPr>
            <p:cNvPr id="23643" name="Freeform 80"/>
            <p:cNvSpPr>
              <a:spLocks/>
            </p:cNvSpPr>
            <p:nvPr/>
          </p:nvSpPr>
          <p:spPr bwMode="auto">
            <a:xfrm>
              <a:off x="1704" y="2784"/>
              <a:ext cx="168" cy="162"/>
            </a:xfrm>
            <a:custGeom>
              <a:avLst/>
              <a:gdLst>
                <a:gd name="T0" fmla="*/ 183 w 183"/>
                <a:gd name="T1" fmla="*/ 33 h 162"/>
                <a:gd name="T2" fmla="*/ 162 w 183"/>
                <a:gd name="T3" fmla="*/ 108 h 162"/>
                <a:gd name="T4" fmla="*/ 108 w 183"/>
                <a:gd name="T5" fmla="*/ 159 h 162"/>
                <a:gd name="T6" fmla="*/ 36 w 183"/>
                <a:gd name="T7" fmla="*/ 126 h 162"/>
                <a:gd name="T8" fmla="*/ 0 w 183"/>
                <a:gd name="T9" fmla="*/ 0 h 162"/>
                <a:gd name="T10" fmla="*/ 0 60000 65536"/>
                <a:gd name="T11" fmla="*/ 0 60000 65536"/>
                <a:gd name="T12" fmla="*/ 0 60000 65536"/>
                <a:gd name="T13" fmla="*/ 0 60000 65536"/>
                <a:gd name="T14" fmla="*/ 0 60000 65536"/>
                <a:gd name="T15" fmla="*/ 0 w 183"/>
                <a:gd name="T16" fmla="*/ 0 h 162"/>
                <a:gd name="T17" fmla="*/ 183 w 183"/>
                <a:gd name="T18" fmla="*/ 162 h 162"/>
              </a:gdLst>
              <a:ahLst/>
              <a:cxnLst>
                <a:cxn ang="T10">
                  <a:pos x="T0" y="T1"/>
                </a:cxn>
                <a:cxn ang="T11">
                  <a:pos x="T2" y="T3"/>
                </a:cxn>
                <a:cxn ang="T12">
                  <a:pos x="T4" y="T5"/>
                </a:cxn>
                <a:cxn ang="T13">
                  <a:pos x="T6" y="T7"/>
                </a:cxn>
                <a:cxn ang="T14">
                  <a:pos x="T8" y="T9"/>
                </a:cxn>
              </a:cxnLst>
              <a:rect l="T15" t="T16" r="T17" b="T18"/>
              <a:pathLst>
                <a:path w="183" h="162">
                  <a:moveTo>
                    <a:pt x="183" y="33"/>
                  </a:moveTo>
                  <a:cubicBezTo>
                    <a:pt x="178" y="60"/>
                    <a:pt x="174" y="87"/>
                    <a:pt x="162" y="108"/>
                  </a:cubicBezTo>
                  <a:cubicBezTo>
                    <a:pt x="150" y="129"/>
                    <a:pt x="129" y="156"/>
                    <a:pt x="108" y="159"/>
                  </a:cubicBezTo>
                  <a:cubicBezTo>
                    <a:pt x="87" y="162"/>
                    <a:pt x="54" y="153"/>
                    <a:pt x="36" y="126"/>
                  </a:cubicBezTo>
                  <a:cubicBezTo>
                    <a:pt x="18" y="99"/>
                    <a:pt x="9" y="49"/>
                    <a:pt x="0" y="0"/>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44" name="Line 81"/>
            <p:cNvSpPr>
              <a:spLocks noChangeShapeType="1"/>
            </p:cNvSpPr>
            <p:nvPr/>
          </p:nvSpPr>
          <p:spPr bwMode="auto">
            <a:xfrm flipV="1">
              <a:off x="1707" y="2727"/>
              <a:ext cx="0" cy="60"/>
            </a:xfrm>
            <a:prstGeom prst="line">
              <a:avLst/>
            </a:prstGeom>
            <a:noFill/>
            <a:ln w="12700">
              <a:solidFill>
                <a:srgbClr val="FF0066"/>
              </a:solidFill>
              <a:round/>
              <a:headEnd/>
              <a:tailEnd/>
            </a:ln>
          </p:spPr>
          <p:txBody>
            <a:bodyPr/>
            <a:lstStyle/>
            <a:p>
              <a:endParaRPr lang="zh-CN" altLang="en-US"/>
            </a:p>
          </p:txBody>
        </p:sp>
      </p:grpSp>
      <p:grpSp>
        <p:nvGrpSpPr>
          <p:cNvPr id="23606" name="Group 82"/>
          <p:cNvGrpSpPr>
            <a:grpSpLocks/>
          </p:cNvGrpSpPr>
          <p:nvPr/>
        </p:nvGrpSpPr>
        <p:grpSpPr bwMode="auto">
          <a:xfrm>
            <a:off x="852488" y="4976813"/>
            <a:ext cx="503237" cy="469900"/>
            <a:chOff x="1631" y="2724"/>
            <a:chExt cx="326" cy="308"/>
          </a:xfrm>
        </p:grpSpPr>
        <p:sp>
          <p:nvSpPr>
            <p:cNvPr id="23639" name="Freeform 83"/>
            <p:cNvSpPr>
              <a:spLocks/>
            </p:cNvSpPr>
            <p:nvPr/>
          </p:nvSpPr>
          <p:spPr bwMode="auto">
            <a:xfrm>
              <a:off x="1890" y="2724"/>
              <a:ext cx="67" cy="171"/>
            </a:xfrm>
            <a:custGeom>
              <a:avLst/>
              <a:gdLst>
                <a:gd name="T0" fmla="*/ 0 w 67"/>
                <a:gd name="T1" fmla="*/ 0 h 171"/>
                <a:gd name="T2" fmla="*/ 57 w 67"/>
                <a:gd name="T3" fmla="*/ 72 h 171"/>
                <a:gd name="T4" fmla="*/ 60 w 67"/>
                <a:gd name="T5" fmla="*/ 171 h 171"/>
                <a:gd name="T6" fmla="*/ 0 60000 65536"/>
                <a:gd name="T7" fmla="*/ 0 60000 65536"/>
                <a:gd name="T8" fmla="*/ 0 60000 65536"/>
                <a:gd name="T9" fmla="*/ 0 w 67"/>
                <a:gd name="T10" fmla="*/ 0 h 171"/>
                <a:gd name="T11" fmla="*/ 67 w 67"/>
                <a:gd name="T12" fmla="*/ 171 h 171"/>
              </a:gdLst>
              <a:ahLst/>
              <a:cxnLst>
                <a:cxn ang="T6">
                  <a:pos x="T0" y="T1"/>
                </a:cxn>
                <a:cxn ang="T7">
                  <a:pos x="T2" y="T3"/>
                </a:cxn>
                <a:cxn ang="T8">
                  <a:pos x="T4" y="T5"/>
                </a:cxn>
              </a:cxnLst>
              <a:rect l="T9" t="T10" r="T11" b="T12"/>
              <a:pathLst>
                <a:path w="67" h="171">
                  <a:moveTo>
                    <a:pt x="0" y="0"/>
                  </a:moveTo>
                  <a:cubicBezTo>
                    <a:pt x="23" y="22"/>
                    <a:pt x="47" y="44"/>
                    <a:pt x="57" y="72"/>
                  </a:cubicBezTo>
                  <a:cubicBezTo>
                    <a:pt x="67" y="100"/>
                    <a:pt x="60" y="154"/>
                    <a:pt x="60" y="171"/>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40" name="Freeform 84"/>
            <p:cNvSpPr>
              <a:spLocks/>
            </p:cNvSpPr>
            <p:nvPr/>
          </p:nvSpPr>
          <p:spPr bwMode="auto">
            <a:xfrm>
              <a:off x="1631" y="2820"/>
              <a:ext cx="319" cy="212"/>
            </a:xfrm>
            <a:custGeom>
              <a:avLst/>
              <a:gdLst>
                <a:gd name="T0" fmla="*/ 319 w 319"/>
                <a:gd name="T1" fmla="*/ 69 h 212"/>
                <a:gd name="T2" fmla="*/ 280 w 319"/>
                <a:gd name="T3" fmla="*/ 165 h 212"/>
                <a:gd name="T4" fmla="*/ 178 w 319"/>
                <a:gd name="T5" fmla="*/ 210 h 212"/>
                <a:gd name="T6" fmla="*/ 55 w 319"/>
                <a:gd name="T7" fmla="*/ 177 h 212"/>
                <a:gd name="T8" fmla="*/ 7 w 319"/>
                <a:gd name="T9" fmla="*/ 84 h 212"/>
                <a:gd name="T10" fmla="*/ 10 w 319"/>
                <a:gd name="T11" fmla="*/ 0 h 212"/>
                <a:gd name="T12" fmla="*/ 0 60000 65536"/>
                <a:gd name="T13" fmla="*/ 0 60000 65536"/>
                <a:gd name="T14" fmla="*/ 0 60000 65536"/>
                <a:gd name="T15" fmla="*/ 0 60000 65536"/>
                <a:gd name="T16" fmla="*/ 0 60000 65536"/>
                <a:gd name="T17" fmla="*/ 0 60000 65536"/>
                <a:gd name="T18" fmla="*/ 0 w 319"/>
                <a:gd name="T19" fmla="*/ 0 h 212"/>
                <a:gd name="T20" fmla="*/ 319 w 319"/>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319" h="212">
                  <a:moveTo>
                    <a:pt x="319" y="69"/>
                  </a:moveTo>
                  <a:cubicBezTo>
                    <a:pt x="311" y="105"/>
                    <a:pt x="303" y="142"/>
                    <a:pt x="280" y="165"/>
                  </a:cubicBezTo>
                  <a:cubicBezTo>
                    <a:pt x="257" y="188"/>
                    <a:pt x="215" y="208"/>
                    <a:pt x="178" y="210"/>
                  </a:cubicBezTo>
                  <a:cubicBezTo>
                    <a:pt x="141" y="212"/>
                    <a:pt x="83" y="198"/>
                    <a:pt x="55" y="177"/>
                  </a:cubicBezTo>
                  <a:cubicBezTo>
                    <a:pt x="27" y="156"/>
                    <a:pt x="14" y="113"/>
                    <a:pt x="7" y="84"/>
                  </a:cubicBezTo>
                  <a:cubicBezTo>
                    <a:pt x="0" y="55"/>
                    <a:pt x="5" y="27"/>
                    <a:pt x="10" y="0"/>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41" name="Freeform 85"/>
            <p:cNvSpPr>
              <a:spLocks/>
            </p:cNvSpPr>
            <p:nvPr/>
          </p:nvSpPr>
          <p:spPr bwMode="auto">
            <a:xfrm>
              <a:off x="1638" y="2724"/>
              <a:ext cx="54" cy="99"/>
            </a:xfrm>
            <a:custGeom>
              <a:avLst/>
              <a:gdLst>
                <a:gd name="T0" fmla="*/ 0 w 54"/>
                <a:gd name="T1" fmla="*/ 93 h 93"/>
                <a:gd name="T2" fmla="*/ 15 w 54"/>
                <a:gd name="T3" fmla="*/ 51 h 93"/>
                <a:gd name="T4" fmla="*/ 54 w 54"/>
                <a:gd name="T5" fmla="*/ 0 h 93"/>
                <a:gd name="T6" fmla="*/ 0 60000 65536"/>
                <a:gd name="T7" fmla="*/ 0 60000 65536"/>
                <a:gd name="T8" fmla="*/ 0 60000 65536"/>
                <a:gd name="T9" fmla="*/ 0 w 54"/>
                <a:gd name="T10" fmla="*/ 0 h 93"/>
                <a:gd name="T11" fmla="*/ 54 w 54"/>
                <a:gd name="T12" fmla="*/ 93 h 93"/>
              </a:gdLst>
              <a:ahLst/>
              <a:cxnLst>
                <a:cxn ang="T6">
                  <a:pos x="T0" y="T1"/>
                </a:cxn>
                <a:cxn ang="T7">
                  <a:pos x="T2" y="T3"/>
                </a:cxn>
                <a:cxn ang="T8">
                  <a:pos x="T4" y="T5"/>
                </a:cxn>
              </a:cxnLst>
              <a:rect l="T9" t="T10" r="T11" b="T12"/>
              <a:pathLst>
                <a:path w="54" h="93">
                  <a:moveTo>
                    <a:pt x="0" y="93"/>
                  </a:moveTo>
                  <a:cubicBezTo>
                    <a:pt x="3" y="79"/>
                    <a:pt x="6" y="66"/>
                    <a:pt x="15" y="51"/>
                  </a:cubicBezTo>
                  <a:cubicBezTo>
                    <a:pt x="24" y="36"/>
                    <a:pt x="39" y="18"/>
                    <a:pt x="54" y="0"/>
                  </a:cubicBezTo>
                </a:path>
              </a:pathLst>
            </a:custGeom>
            <a:noFill/>
            <a:ln w="12700" cmpd="sng">
              <a:solidFill>
                <a:srgbClr val="FF0066"/>
              </a:solidFill>
              <a:round/>
              <a:headEnd/>
              <a:tailEnd/>
            </a:ln>
          </p:spPr>
          <p:txBody>
            <a:bodyPr/>
            <a:lstStyle/>
            <a:p>
              <a:endParaRPr lang="zh-CN" altLang="en-US"/>
            </a:p>
          </p:txBody>
        </p:sp>
      </p:grpSp>
      <p:sp>
        <p:nvSpPr>
          <p:cNvPr id="23607" name="Line 86"/>
          <p:cNvSpPr>
            <a:spLocks noChangeShapeType="1"/>
          </p:cNvSpPr>
          <p:nvPr/>
        </p:nvSpPr>
        <p:spPr bwMode="auto">
          <a:xfrm>
            <a:off x="5121275" y="4976813"/>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08" name="Line 87"/>
          <p:cNvSpPr>
            <a:spLocks noChangeShapeType="1"/>
          </p:cNvSpPr>
          <p:nvPr/>
        </p:nvSpPr>
        <p:spPr bwMode="auto">
          <a:xfrm>
            <a:off x="5049838" y="4981575"/>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09" name="Line 88"/>
          <p:cNvSpPr>
            <a:spLocks noChangeShapeType="1"/>
          </p:cNvSpPr>
          <p:nvPr/>
        </p:nvSpPr>
        <p:spPr bwMode="auto">
          <a:xfrm>
            <a:off x="4973638" y="4981575"/>
            <a:ext cx="0" cy="276225"/>
          </a:xfrm>
          <a:prstGeom prst="line">
            <a:avLst/>
          </a:prstGeom>
          <a:noFill/>
          <a:ln w="12700">
            <a:solidFill>
              <a:srgbClr val="FF0066"/>
            </a:solidFill>
            <a:round/>
            <a:headEnd/>
            <a:tailEnd type="triangle" w="sm" len="med"/>
          </a:ln>
        </p:spPr>
        <p:txBody>
          <a:bodyPr/>
          <a:lstStyle/>
          <a:p>
            <a:endParaRPr lang="zh-CN" altLang="en-US"/>
          </a:p>
        </p:txBody>
      </p:sp>
      <p:grpSp>
        <p:nvGrpSpPr>
          <p:cNvPr id="23610" name="Group 89"/>
          <p:cNvGrpSpPr>
            <a:grpSpLocks/>
          </p:cNvGrpSpPr>
          <p:nvPr/>
        </p:nvGrpSpPr>
        <p:grpSpPr bwMode="auto">
          <a:xfrm>
            <a:off x="3925888" y="5753100"/>
            <a:ext cx="1081087" cy="247650"/>
            <a:chOff x="3078" y="3213"/>
            <a:chExt cx="1254" cy="348"/>
          </a:xfrm>
        </p:grpSpPr>
        <p:sp>
          <p:nvSpPr>
            <p:cNvPr id="23637" name="Freeform 90"/>
            <p:cNvSpPr>
              <a:spLocks/>
            </p:cNvSpPr>
            <p:nvPr/>
          </p:nvSpPr>
          <p:spPr bwMode="auto">
            <a:xfrm>
              <a:off x="3702"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38" name="Freeform 91"/>
            <p:cNvSpPr>
              <a:spLocks/>
            </p:cNvSpPr>
            <p:nvPr/>
          </p:nvSpPr>
          <p:spPr bwMode="auto">
            <a:xfrm flipH="1">
              <a:off x="3078"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mpd="sng">
              <a:solidFill>
                <a:srgbClr val="FF0066"/>
              </a:solidFill>
              <a:round/>
              <a:headEnd/>
              <a:tailEnd/>
            </a:ln>
          </p:spPr>
          <p:txBody>
            <a:bodyPr/>
            <a:lstStyle/>
            <a:p>
              <a:endParaRPr lang="zh-CN" altLang="en-US"/>
            </a:p>
          </p:txBody>
        </p:sp>
      </p:grpSp>
      <p:grpSp>
        <p:nvGrpSpPr>
          <p:cNvPr id="23611" name="Group 92"/>
          <p:cNvGrpSpPr>
            <a:grpSpLocks/>
          </p:cNvGrpSpPr>
          <p:nvPr/>
        </p:nvGrpSpPr>
        <p:grpSpPr bwMode="auto">
          <a:xfrm>
            <a:off x="3478213" y="5762625"/>
            <a:ext cx="1590675" cy="376238"/>
            <a:chOff x="3078" y="3213"/>
            <a:chExt cx="1254" cy="348"/>
          </a:xfrm>
        </p:grpSpPr>
        <p:sp>
          <p:nvSpPr>
            <p:cNvPr id="23635" name="Freeform 93"/>
            <p:cNvSpPr>
              <a:spLocks/>
            </p:cNvSpPr>
            <p:nvPr/>
          </p:nvSpPr>
          <p:spPr bwMode="auto">
            <a:xfrm>
              <a:off x="3702"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36" name="Freeform 94"/>
            <p:cNvSpPr>
              <a:spLocks/>
            </p:cNvSpPr>
            <p:nvPr/>
          </p:nvSpPr>
          <p:spPr bwMode="auto">
            <a:xfrm flipH="1">
              <a:off x="3078"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mpd="sng">
              <a:solidFill>
                <a:srgbClr val="FF0066"/>
              </a:solidFill>
              <a:round/>
              <a:headEnd/>
              <a:tailEnd/>
            </a:ln>
          </p:spPr>
          <p:txBody>
            <a:bodyPr/>
            <a:lstStyle/>
            <a:p>
              <a:endParaRPr lang="zh-CN" altLang="en-US"/>
            </a:p>
          </p:txBody>
        </p:sp>
      </p:grpSp>
      <p:grpSp>
        <p:nvGrpSpPr>
          <p:cNvPr id="23612" name="Group 95"/>
          <p:cNvGrpSpPr>
            <a:grpSpLocks/>
          </p:cNvGrpSpPr>
          <p:nvPr/>
        </p:nvGrpSpPr>
        <p:grpSpPr bwMode="auto">
          <a:xfrm>
            <a:off x="3025775" y="5757863"/>
            <a:ext cx="2100263" cy="500062"/>
            <a:chOff x="3078" y="3213"/>
            <a:chExt cx="1254" cy="348"/>
          </a:xfrm>
        </p:grpSpPr>
        <p:sp>
          <p:nvSpPr>
            <p:cNvPr id="23633" name="Freeform 96"/>
            <p:cNvSpPr>
              <a:spLocks/>
            </p:cNvSpPr>
            <p:nvPr/>
          </p:nvSpPr>
          <p:spPr bwMode="auto">
            <a:xfrm>
              <a:off x="3702"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ap="flat" cmpd="sng">
              <a:solidFill>
                <a:srgbClr val="FF0066"/>
              </a:solidFill>
              <a:prstDash val="solid"/>
              <a:round/>
              <a:headEnd type="none" w="med" len="med"/>
              <a:tailEnd type="triangle" w="sm" len="med"/>
            </a:ln>
          </p:spPr>
          <p:txBody>
            <a:bodyPr/>
            <a:lstStyle/>
            <a:p>
              <a:endParaRPr lang="zh-CN" altLang="en-US"/>
            </a:p>
          </p:txBody>
        </p:sp>
        <p:sp>
          <p:nvSpPr>
            <p:cNvPr id="23634" name="Freeform 97"/>
            <p:cNvSpPr>
              <a:spLocks/>
            </p:cNvSpPr>
            <p:nvPr/>
          </p:nvSpPr>
          <p:spPr bwMode="auto">
            <a:xfrm flipH="1">
              <a:off x="3078" y="3213"/>
              <a:ext cx="630" cy="348"/>
            </a:xfrm>
            <a:custGeom>
              <a:avLst/>
              <a:gdLst>
                <a:gd name="T0" fmla="*/ 825 w 825"/>
                <a:gd name="T1" fmla="*/ 0 h 348"/>
                <a:gd name="T2" fmla="*/ 714 w 825"/>
                <a:gd name="T3" fmla="*/ 213 h 348"/>
                <a:gd name="T4" fmla="*/ 411 w 825"/>
                <a:gd name="T5" fmla="*/ 321 h 348"/>
                <a:gd name="T6" fmla="*/ 0 w 825"/>
                <a:gd name="T7" fmla="*/ 348 h 348"/>
                <a:gd name="T8" fmla="*/ 0 60000 65536"/>
                <a:gd name="T9" fmla="*/ 0 60000 65536"/>
                <a:gd name="T10" fmla="*/ 0 60000 65536"/>
                <a:gd name="T11" fmla="*/ 0 60000 65536"/>
                <a:gd name="T12" fmla="*/ 0 w 825"/>
                <a:gd name="T13" fmla="*/ 0 h 348"/>
                <a:gd name="T14" fmla="*/ 825 w 825"/>
                <a:gd name="T15" fmla="*/ 348 h 348"/>
              </a:gdLst>
              <a:ahLst/>
              <a:cxnLst>
                <a:cxn ang="T8">
                  <a:pos x="T0" y="T1"/>
                </a:cxn>
                <a:cxn ang="T9">
                  <a:pos x="T2" y="T3"/>
                </a:cxn>
                <a:cxn ang="T10">
                  <a:pos x="T4" y="T5"/>
                </a:cxn>
                <a:cxn ang="T11">
                  <a:pos x="T6" y="T7"/>
                </a:cxn>
              </a:cxnLst>
              <a:rect l="T12" t="T13" r="T14" b="T15"/>
              <a:pathLst>
                <a:path w="825" h="348">
                  <a:moveTo>
                    <a:pt x="825" y="0"/>
                  </a:moveTo>
                  <a:cubicBezTo>
                    <a:pt x="804" y="79"/>
                    <a:pt x="783" y="159"/>
                    <a:pt x="714" y="213"/>
                  </a:cubicBezTo>
                  <a:cubicBezTo>
                    <a:pt x="645" y="267"/>
                    <a:pt x="530" y="299"/>
                    <a:pt x="411" y="321"/>
                  </a:cubicBezTo>
                  <a:cubicBezTo>
                    <a:pt x="292" y="343"/>
                    <a:pt x="146" y="345"/>
                    <a:pt x="0" y="348"/>
                  </a:cubicBezTo>
                </a:path>
              </a:pathLst>
            </a:custGeom>
            <a:noFill/>
            <a:ln w="12700" cmpd="sng">
              <a:solidFill>
                <a:srgbClr val="FF0066"/>
              </a:solidFill>
              <a:round/>
              <a:headEnd/>
              <a:tailEnd/>
            </a:ln>
          </p:spPr>
          <p:txBody>
            <a:bodyPr/>
            <a:lstStyle/>
            <a:p>
              <a:endParaRPr lang="zh-CN" altLang="en-US"/>
            </a:p>
          </p:txBody>
        </p:sp>
      </p:grpSp>
      <p:sp>
        <p:nvSpPr>
          <p:cNvPr id="23613" name="Line 98"/>
          <p:cNvSpPr>
            <a:spLocks noChangeShapeType="1"/>
          </p:cNvSpPr>
          <p:nvPr/>
        </p:nvSpPr>
        <p:spPr bwMode="auto">
          <a:xfrm flipV="1">
            <a:off x="3940175" y="4976813"/>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14" name="Line 99"/>
          <p:cNvSpPr>
            <a:spLocks noChangeShapeType="1"/>
          </p:cNvSpPr>
          <p:nvPr/>
        </p:nvSpPr>
        <p:spPr bwMode="auto">
          <a:xfrm flipV="1">
            <a:off x="3487738" y="4976813"/>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15" name="Line 100"/>
          <p:cNvSpPr>
            <a:spLocks noChangeShapeType="1"/>
          </p:cNvSpPr>
          <p:nvPr/>
        </p:nvSpPr>
        <p:spPr bwMode="auto">
          <a:xfrm flipV="1">
            <a:off x="3030538" y="4976813"/>
            <a:ext cx="0" cy="276225"/>
          </a:xfrm>
          <a:prstGeom prst="line">
            <a:avLst/>
          </a:prstGeom>
          <a:noFill/>
          <a:ln w="12700">
            <a:solidFill>
              <a:srgbClr val="FF0066"/>
            </a:solidFill>
            <a:round/>
            <a:headEnd/>
            <a:tailEnd type="triangle" w="sm" len="med"/>
          </a:ln>
        </p:spPr>
        <p:txBody>
          <a:bodyPr/>
          <a:lstStyle/>
          <a:p>
            <a:endParaRPr lang="zh-CN" altLang="en-US"/>
          </a:p>
        </p:txBody>
      </p:sp>
      <p:sp>
        <p:nvSpPr>
          <p:cNvPr id="23616" name="Line 101"/>
          <p:cNvSpPr>
            <a:spLocks noChangeShapeType="1"/>
          </p:cNvSpPr>
          <p:nvPr/>
        </p:nvSpPr>
        <p:spPr bwMode="auto">
          <a:xfrm flipH="1">
            <a:off x="1430338" y="4752975"/>
            <a:ext cx="1049337" cy="452438"/>
          </a:xfrm>
          <a:prstGeom prst="line">
            <a:avLst/>
          </a:prstGeom>
          <a:noFill/>
          <a:ln w="12700">
            <a:solidFill>
              <a:srgbClr val="FF6600"/>
            </a:solidFill>
            <a:round/>
            <a:headEnd/>
            <a:tailEnd type="stealth" w="med" len="lg"/>
          </a:ln>
        </p:spPr>
        <p:txBody>
          <a:bodyPr/>
          <a:lstStyle/>
          <a:p>
            <a:endParaRPr lang="zh-CN" altLang="en-US"/>
          </a:p>
        </p:txBody>
      </p:sp>
      <p:sp>
        <p:nvSpPr>
          <p:cNvPr id="23617" name="Line 102"/>
          <p:cNvSpPr>
            <a:spLocks noChangeShapeType="1"/>
          </p:cNvSpPr>
          <p:nvPr/>
        </p:nvSpPr>
        <p:spPr bwMode="auto">
          <a:xfrm>
            <a:off x="3028950" y="4743450"/>
            <a:ext cx="1916113" cy="390525"/>
          </a:xfrm>
          <a:prstGeom prst="line">
            <a:avLst/>
          </a:prstGeom>
          <a:noFill/>
          <a:ln w="12700">
            <a:solidFill>
              <a:srgbClr val="FF6600"/>
            </a:solidFill>
            <a:round/>
            <a:headEnd/>
            <a:tailEnd type="stealth" w="med" len="lg"/>
          </a:ln>
        </p:spPr>
        <p:txBody>
          <a:bodyPr/>
          <a:lstStyle/>
          <a:p>
            <a:endParaRPr lang="zh-CN" altLang="en-US"/>
          </a:p>
        </p:txBody>
      </p:sp>
      <p:sp>
        <p:nvSpPr>
          <p:cNvPr id="23618" name="Line 103"/>
          <p:cNvSpPr>
            <a:spLocks noChangeShapeType="1"/>
          </p:cNvSpPr>
          <p:nvPr/>
        </p:nvSpPr>
        <p:spPr bwMode="auto">
          <a:xfrm flipH="1" flipV="1">
            <a:off x="1677988" y="5453063"/>
            <a:ext cx="174625" cy="280987"/>
          </a:xfrm>
          <a:prstGeom prst="line">
            <a:avLst/>
          </a:prstGeom>
          <a:noFill/>
          <a:ln w="12700">
            <a:solidFill>
              <a:srgbClr val="FF6600"/>
            </a:solidFill>
            <a:round/>
            <a:headEnd/>
            <a:tailEnd type="stealth" w="med" len="lg"/>
          </a:ln>
        </p:spPr>
        <p:txBody>
          <a:bodyPr/>
          <a:lstStyle/>
          <a:p>
            <a:endParaRPr lang="zh-CN" altLang="en-US"/>
          </a:p>
        </p:txBody>
      </p:sp>
      <p:sp>
        <p:nvSpPr>
          <p:cNvPr id="23619" name="Line 104"/>
          <p:cNvSpPr>
            <a:spLocks noChangeShapeType="1"/>
          </p:cNvSpPr>
          <p:nvPr/>
        </p:nvSpPr>
        <p:spPr bwMode="auto">
          <a:xfrm flipV="1">
            <a:off x="1966913" y="5505450"/>
            <a:ext cx="777875" cy="233363"/>
          </a:xfrm>
          <a:prstGeom prst="line">
            <a:avLst/>
          </a:prstGeom>
          <a:noFill/>
          <a:ln w="12700">
            <a:solidFill>
              <a:srgbClr val="FF6600"/>
            </a:solidFill>
            <a:round/>
            <a:headEnd/>
            <a:tailEnd type="stealth" w="med" len="lg"/>
          </a:ln>
        </p:spPr>
        <p:txBody>
          <a:bodyPr/>
          <a:lstStyle/>
          <a:p>
            <a:endParaRPr lang="zh-CN" altLang="en-US"/>
          </a:p>
        </p:txBody>
      </p:sp>
      <p:sp>
        <p:nvSpPr>
          <p:cNvPr id="23620" name="Text Box 105"/>
          <p:cNvSpPr txBox="1">
            <a:spLocks noChangeArrowheads="1"/>
          </p:cNvSpPr>
          <p:nvPr/>
        </p:nvSpPr>
        <p:spPr bwMode="auto">
          <a:xfrm>
            <a:off x="296863" y="2133600"/>
            <a:ext cx="2290762" cy="336550"/>
          </a:xfrm>
          <a:prstGeom prst="rect">
            <a:avLst/>
          </a:prstGeom>
          <a:noFill/>
          <a:ln w="9525">
            <a:noFill/>
            <a:miter lim="800000"/>
            <a:headEnd/>
            <a:tailEnd/>
          </a:ln>
        </p:spPr>
        <p:txBody>
          <a:bodyPr>
            <a:spAutoFit/>
          </a:bodyPr>
          <a:lstStyle/>
          <a:p>
            <a:pPr>
              <a:spcBef>
                <a:spcPct val="50000"/>
              </a:spcBef>
            </a:pPr>
            <a:r>
              <a:rPr lang="en-US" altLang="zh-CN" sz="1600">
                <a:latin typeface="Arial" charset="0"/>
              </a:rPr>
              <a:t>Longitudinal System</a:t>
            </a:r>
          </a:p>
        </p:txBody>
      </p:sp>
      <p:sp>
        <p:nvSpPr>
          <p:cNvPr id="23621" name="Text Box 106"/>
          <p:cNvSpPr txBox="1">
            <a:spLocks noChangeArrowheads="1"/>
          </p:cNvSpPr>
          <p:nvPr/>
        </p:nvSpPr>
        <p:spPr bwMode="auto">
          <a:xfrm>
            <a:off x="2925763" y="2133600"/>
            <a:ext cx="2533650" cy="336550"/>
          </a:xfrm>
          <a:prstGeom prst="rect">
            <a:avLst/>
          </a:prstGeom>
          <a:noFill/>
          <a:ln w="9525">
            <a:noFill/>
            <a:miter lim="800000"/>
            <a:headEnd/>
            <a:tailEnd/>
          </a:ln>
        </p:spPr>
        <p:txBody>
          <a:bodyPr>
            <a:spAutoFit/>
          </a:bodyPr>
          <a:lstStyle/>
          <a:p>
            <a:pPr>
              <a:spcBef>
                <a:spcPct val="50000"/>
              </a:spcBef>
            </a:pPr>
            <a:r>
              <a:rPr lang="en-US" altLang="zh-CN" sz="1600">
                <a:latin typeface="Arial" charset="0"/>
              </a:rPr>
              <a:t>Perpendicular System</a:t>
            </a:r>
          </a:p>
        </p:txBody>
      </p:sp>
      <p:sp>
        <p:nvSpPr>
          <p:cNvPr id="23622" name="Text Box 107"/>
          <p:cNvSpPr txBox="1">
            <a:spLocks noChangeArrowheads="1"/>
          </p:cNvSpPr>
          <p:nvPr/>
        </p:nvSpPr>
        <p:spPr bwMode="auto">
          <a:xfrm>
            <a:off x="1439863" y="2576513"/>
            <a:ext cx="685800" cy="336550"/>
          </a:xfrm>
          <a:prstGeom prst="rect">
            <a:avLst/>
          </a:prstGeom>
          <a:noFill/>
          <a:ln w="9525">
            <a:noFill/>
            <a:miter lim="800000"/>
            <a:headEnd/>
            <a:tailEnd/>
          </a:ln>
        </p:spPr>
        <p:txBody>
          <a:bodyPr>
            <a:spAutoFit/>
          </a:bodyPr>
          <a:lstStyle/>
          <a:p>
            <a:pPr>
              <a:spcBef>
                <a:spcPct val="50000"/>
              </a:spcBef>
            </a:pPr>
            <a:r>
              <a:rPr lang="en-US" altLang="zh-CN" sz="1600">
                <a:latin typeface="Arial" charset="0"/>
              </a:rPr>
              <a:t>Coil</a:t>
            </a:r>
          </a:p>
        </p:txBody>
      </p:sp>
      <p:sp>
        <p:nvSpPr>
          <p:cNvPr id="23623" name="Text Box 108"/>
          <p:cNvSpPr txBox="1">
            <a:spLocks noChangeArrowheads="1"/>
          </p:cNvSpPr>
          <p:nvPr/>
        </p:nvSpPr>
        <p:spPr bwMode="auto">
          <a:xfrm>
            <a:off x="4202113" y="4048125"/>
            <a:ext cx="685800" cy="336550"/>
          </a:xfrm>
          <a:prstGeom prst="rect">
            <a:avLst/>
          </a:prstGeom>
          <a:noFill/>
          <a:ln w="9525">
            <a:noFill/>
            <a:miter lim="800000"/>
            <a:headEnd/>
            <a:tailEnd/>
          </a:ln>
        </p:spPr>
        <p:txBody>
          <a:bodyPr>
            <a:spAutoFit/>
          </a:bodyPr>
          <a:lstStyle/>
          <a:p>
            <a:pPr>
              <a:spcBef>
                <a:spcPct val="50000"/>
              </a:spcBef>
            </a:pPr>
            <a:r>
              <a:rPr lang="en-US" altLang="zh-CN" sz="1600">
                <a:latin typeface="Arial" charset="0"/>
              </a:rPr>
              <a:t>Coil</a:t>
            </a:r>
          </a:p>
        </p:txBody>
      </p:sp>
      <p:sp>
        <p:nvSpPr>
          <p:cNvPr id="23624" name="Text Box 109"/>
          <p:cNvSpPr txBox="1">
            <a:spLocks noChangeArrowheads="1"/>
          </p:cNvSpPr>
          <p:nvPr/>
        </p:nvSpPr>
        <p:spPr bwMode="auto">
          <a:xfrm>
            <a:off x="1881188" y="4478338"/>
            <a:ext cx="1566862" cy="304800"/>
          </a:xfrm>
          <a:prstGeom prst="rect">
            <a:avLst/>
          </a:prstGeom>
          <a:noFill/>
          <a:ln w="9525">
            <a:noFill/>
            <a:miter lim="800000"/>
            <a:headEnd/>
            <a:tailEnd/>
          </a:ln>
        </p:spPr>
        <p:txBody>
          <a:bodyPr>
            <a:spAutoFit/>
          </a:bodyPr>
          <a:lstStyle/>
          <a:p>
            <a:pPr>
              <a:spcBef>
                <a:spcPct val="50000"/>
              </a:spcBef>
            </a:pPr>
            <a:r>
              <a:rPr lang="en-US" altLang="zh-CN" sz="1400">
                <a:solidFill>
                  <a:srgbClr val="FF0066"/>
                </a:solidFill>
                <a:latin typeface="Arial" charset="0"/>
              </a:rPr>
              <a:t>Recording Field</a:t>
            </a:r>
          </a:p>
        </p:txBody>
      </p:sp>
      <p:sp>
        <p:nvSpPr>
          <p:cNvPr id="23625" name="Text Box 110"/>
          <p:cNvSpPr txBox="1">
            <a:spLocks noChangeArrowheads="1"/>
          </p:cNvSpPr>
          <p:nvPr/>
        </p:nvSpPr>
        <p:spPr bwMode="auto">
          <a:xfrm>
            <a:off x="2630488" y="5891213"/>
            <a:ext cx="1500187" cy="476250"/>
          </a:xfrm>
          <a:prstGeom prst="rect">
            <a:avLst/>
          </a:prstGeom>
          <a:noFill/>
          <a:ln w="9525">
            <a:noFill/>
            <a:miter lim="800000"/>
            <a:headEnd/>
            <a:tailEnd/>
          </a:ln>
        </p:spPr>
        <p:txBody>
          <a:bodyPr>
            <a:spAutoFit/>
          </a:bodyPr>
          <a:lstStyle/>
          <a:p>
            <a:pPr>
              <a:lnSpc>
                <a:spcPct val="90000"/>
              </a:lnSpc>
            </a:pPr>
            <a:r>
              <a:rPr lang="en-US" altLang="zh-CN" sz="1400">
                <a:latin typeface="Arial" charset="0"/>
              </a:rPr>
              <a:t>Soft magnetic</a:t>
            </a:r>
            <a:br>
              <a:rPr lang="en-US" altLang="zh-CN" sz="1400">
                <a:latin typeface="Arial" charset="0"/>
              </a:rPr>
            </a:br>
            <a:r>
              <a:rPr lang="en-US" altLang="zh-CN" sz="1400">
                <a:latin typeface="Arial" charset="0"/>
              </a:rPr>
              <a:t>underlayer</a:t>
            </a:r>
          </a:p>
        </p:txBody>
      </p:sp>
      <p:sp>
        <p:nvSpPr>
          <p:cNvPr id="23626" name="Text Box 111"/>
          <p:cNvSpPr txBox="1">
            <a:spLocks noChangeArrowheads="1"/>
          </p:cNvSpPr>
          <p:nvPr/>
        </p:nvSpPr>
        <p:spPr bwMode="auto">
          <a:xfrm>
            <a:off x="744538" y="5691188"/>
            <a:ext cx="2024062" cy="476250"/>
          </a:xfrm>
          <a:prstGeom prst="rect">
            <a:avLst/>
          </a:prstGeom>
          <a:noFill/>
          <a:ln w="9525">
            <a:noFill/>
            <a:miter lim="800000"/>
            <a:headEnd/>
            <a:tailEnd/>
          </a:ln>
        </p:spPr>
        <p:txBody>
          <a:bodyPr>
            <a:spAutoFit/>
          </a:bodyPr>
          <a:lstStyle/>
          <a:p>
            <a:pPr>
              <a:lnSpc>
                <a:spcPct val="90000"/>
              </a:lnSpc>
            </a:pPr>
            <a:r>
              <a:rPr lang="en-US" altLang="zh-CN" sz="1400">
                <a:latin typeface="Arial" charset="0"/>
              </a:rPr>
              <a:t>Magnetisation within</a:t>
            </a:r>
            <a:br>
              <a:rPr lang="en-US" altLang="zh-CN" sz="1400">
                <a:latin typeface="Arial" charset="0"/>
              </a:rPr>
            </a:br>
            <a:r>
              <a:rPr lang="en-US" altLang="zh-CN" sz="1400">
                <a:latin typeface="Arial" charset="0"/>
              </a:rPr>
              <a:t>the recording layer</a:t>
            </a:r>
          </a:p>
        </p:txBody>
      </p:sp>
      <p:pic>
        <p:nvPicPr>
          <p:cNvPr id="23627" name="Picture 11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07050" y="368300"/>
            <a:ext cx="3333750" cy="2371725"/>
          </a:xfrm>
          <a:prstGeom prst="rect">
            <a:avLst/>
          </a:prstGeom>
          <a:noFill/>
          <a:ln w="9525">
            <a:noFill/>
            <a:miter lim="800000"/>
            <a:headEnd/>
            <a:tailEnd/>
          </a:ln>
        </p:spPr>
      </p:pic>
      <p:sp>
        <p:nvSpPr>
          <p:cNvPr id="23628" name="AutoShape 113"/>
          <p:cNvSpPr>
            <a:spLocks noChangeArrowheads="1"/>
          </p:cNvSpPr>
          <p:nvPr/>
        </p:nvSpPr>
        <p:spPr bwMode="auto">
          <a:xfrm rot="16200000" flipV="1">
            <a:off x="5673725" y="2867025"/>
            <a:ext cx="630238" cy="674688"/>
          </a:xfrm>
          <a:custGeom>
            <a:avLst/>
            <a:gdLst>
              <a:gd name="T0" fmla="*/ 441342 w 21600"/>
              <a:gd name="T1" fmla="*/ 0 h 21600"/>
              <a:gd name="T2" fmla="*/ 441342 w 21600"/>
              <a:gd name="T3" fmla="*/ 379762 h 21600"/>
              <a:gd name="T4" fmla="*/ 94448 w 21600"/>
              <a:gd name="T5" fmla="*/ 674688 h 21600"/>
              <a:gd name="T6" fmla="*/ 630238 w 21600"/>
              <a:gd name="T7" fmla="*/ 18988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66FF66"/>
          </a:solidFill>
          <a:ln w="19050">
            <a:solidFill>
              <a:schemeClr val="tx1"/>
            </a:solidFill>
            <a:miter lim="800000"/>
            <a:headEnd/>
            <a:tailEnd/>
          </a:ln>
        </p:spPr>
        <p:txBody>
          <a:bodyPr wrap="none" anchor="ctr"/>
          <a:lstStyle/>
          <a:p>
            <a:endParaRPr lang="zh-CN" altLang="en-US"/>
          </a:p>
        </p:txBody>
      </p:sp>
      <p:pic>
        <p:nvPicPr>
          <p:cNvPr id="23629" name="Picture 114"/>
          <p:cNvPicPr>
            <a:picLocks noChangeAspect="1" noChangeArrowheads="1"/>
          </p:cNvPicPr>
          <p:nvPr/>
        </p:nvPicPr>
        <p:blipFill>
          <a:blip r:embed="rId3" cstate="print"/>
          <a:srcRect r="3555" b="9445"/>
          <a:stretch>
            <a:fillRect/>
          </a:stretch>
        </p:blipFill>
        <p:spPr bwMode="auto">
          <a:xfrm>
            <a:off x="6419850" y="3833813"/>
            <a:ext cx="2066925" cy="1293812"/>
          </a:xfrm>
          <a:prstGeom prst="rect">
            <a:avLst/>
          </a:prstGeom>
          <a:noFill/>
          <a:ln w="9525">
            <a:noFill/>
            <a:miter lim="800000"/>
            <a:headEnd/>
            <a:tailEnd/>
          </a:ln>
        </p:spPr>
      </p:pic>
      <p:sp>
        <p:nvSpPr>
          <p:cNvPr id="23630" name="Text Box 115"/>
          <p:cNvSpPr txBox="1">
            <a:spLocks noChangeArrowheads="1"/>
          </p:cNvSpPr>
          <p:nvPr/>
        </p:nvSpPr>
        <p:spPr bwMode="auto">
          <a:xfrm>
            <a:off x="5697538" y="5184775"/>
            <a:ext cx="3267075" cy="1190625"/>
          </a:xfrm>
          <a:prstGeom prst="rect">
            <a:avLst/>
          </a:prstGeom>
          <a:noFill/>
          <a:ln w="9525">
            <a:noFill/>
            <a:miter lim="800000"/>
            <a:headEnd/>
            <a:tailEnd/>
          </a:ln>
        </p:spPr>
        <p:txBody>
          <a:bodyPr>
            <a:spAutoFit/>
          </a:bodyPr>
          <a:lstStyle/>
          <a:p>
            <a:pPr>
              <a:spcBef>
                <a:spcPct val="50000"/>
              </a:spcBef>
            </a:pPr>
            <a:r>
              <a:rPr lang="en-US" altLang="zh-CN" sz="1800" i="1">
                <a:solidFill>
                  <a:srgbClr val="0000FF"/>
                </a:solidFill>
              </a:rPr>
              <a:t>A slider on which the read</a:t>
            </a:r>
            <a:r>
              <a:rPr lang="en-US" altLang="zh-CN" sz="1800">
                <a:solidFill>
                  <a:srgbClr val="0000FF"/>
                </a:solidFill>
              </a:rPr>
              <a:t>/</a:t>
            </a:r>
            <a:r>
              <a:rPr lang="en-US" altLang="zh-CN" sz="1800" i="1">
                <a:solidFill>
                  <a:srgbClr val="0000FF"/>
                </a:solidFill>
              </a:rPr>
              <a:t>write head is mounted . The tip of a ball point pen is shown for a comparison of size .</a:t>
            </a:r>
            <a:endParaRPr lang="zh-CN" altLang="en-US" sz="1800" i="1">
              <a:solidFill>
                <a:srgbClr val="0000FF"/>
              </a:solidFill>
            </a:endParaRPr>
          </a:p>
        </p:txBody>
      </p:sp>
      <p:sp>
        <p:nvSpPr>
          <p:cNvPr id="23631" name="Text Box 116"/>
          <p:cNvSpPr txBox="1">
            <a:spLocks noChangeArrowheads="1"/>
          </p:cNvSpPr>
          <p:nvPr/>
        </p:nvSpPr>
        <p:spPr bwMode="auto">
          <a:xfrm>
            <a:off x="161925" y="1419225"/>
            <a:ext cx="5580063" cy="641350"/>
          </a:xfrm>
          <a:prstGeom prst="rect">
            <a:avLst/>
          </a:prstGeom>
          <a:noFill/>
          <a:ln w="9525">
            <a:noFill/>
            <a:miter lim="800000"/>
            <a:headEnd/>
            <a:tailEnd/>
          </a:ln>
        </p:spPr>
        <p:txBody>
          <a:bodyPr>
            <a:spAutoFit/>
          </a:bodyPr>
          <a:lstStyle/>
          <a:p>
            <a:pPr>
              <a:spcBef>
                <a:spcPct val="50000"/>
              </a:spcBef>
            </a:pPr>
            <a:r>
              <a:rPr lang="en-US" altLang="en-US" sz="1800" i="1">
                <a:solidFill>
                  <a:srgbClr val="0000FF"/>
                </a:solidFill>
              </a:rPr>
              <a:t>Until 2005, all commercial products used longitudinal recording but newer disc drives record perpendicularly.</a:t>
            </a:r>
            <a:endParaRPr lang="zh-CN" altLang="en-US" sz="1800" i="1">
              <a:solidFill>
                <a:srgbClr val="0000FF"/>
              </a:solidFill>
            </a:endParaRPr>
          </a:p>
        </p:txBody>
      </p:sp>
      <p:sp>
        <p:nvSpPr>
          <p:cNvPr id="23632" name="Rectangle 2"/>
          <p:cNvSpPr>
            <a:spLocks noGrp="1" noChangeArrowheads="1"/>
          </p:cNvSpPr>
          <p:nvPr>
            <p:ph type="title"/>
          </p:nvPr>
        </p:nvSpPr>
        <p:spPr>
          <a:xfrm>
            <a:off x="468313" y="44450"/>
            <a:ext cx="8229600" cy="13684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
            </a:r>
            <a:br>
              <a:rPr lang="zh-CN" altLang="en-US" smtClean="0"/>
            </a:br>
            <a:r>
              <a:rPr lang="zh-CN" altLang="en-US" smtClean="0"/>
              <a:t>   </a:t>
            </a:r>
            <a:r>
              <a:rPr lang="en-US" altLang="zh-CN" smtClean="0">
                <a:solidFill>
                  <a:srgbClr val="008000"/>
                </a:solidFill>
              </a:rPr>
              <a:t>1.</a:t>
            </a:r>
            <a:r>
              <a:rPr lang="en-US" altLang="zh-CN" smtClean="0"/>
              <a:t> </a:t>
            </a:r>
            <a:r>
              <a:rPr lang="zh-CN" altLang="en-US" smtClean="0"/>
              <a:t>磁记录</a:t>
            </a:r>
            <a:r>
              <a:rPr lang="zh-CN" altLang="en-US" smtClean="0">
                <a:solidFill>
                  <a:srgbClr val="FF6600"/>
                </a:solidFill>
              </a:rPr>
              <a:t>原理</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4"/>
          <p:cNvSpPr>
            <a:spLocks noGrp="1"/>
          </p:cNvSpPr>
          <p:nvPr>
            <p:ph type="sldNum" sz="quarter" idx="11"/>
          </p:nvPr>
        </p:nvSpPr>
        <p:spPr>
          <a:noFill/>
        </p:spPr>
        <p:txBody>
          <a:bodyPr/>
          <a:lstStyle/>
          <a:p>
            <a:fld id="{F0919B12-2557-4949-BC65-A5D44A98FF7A}" type="slidenum">
              <a:rPr lang="zh-CN" altLang="en-US" smtClean="0">
                <a:ea typeface="宋体" charset="-122"/>
              </a:rPr>
              <a:pPr/>
              <a:t>13</a:t>
            </a:fld>
            <a:endParaRPr lang="en-US" altLang="zh-CN" smtClean="0">
              <a:ea typeface="宋体" charset="-122"/>
            </a:endParaRPr>
          </a:p>
        </p:txBody>
      </p:sp>
      <p:sp>
        <p:nvSpPr>
          <p:cNvPr id="24579" name="Rectangle 113"/>
          <p:cNvSpPr>
            <a:spLocks noGrp="1" noChangeArrowheads="1"/>
          </p:cNvSpPr>
          <p:nvPr>
            <p:ph type="title"/>
          </p:nvPr>
        </p:nvSpPr>
        <p:spPr>
          <a:xfrm>
            <a:off x="468313" y="44450"/>
            <a:ext cx="8229600" cy="13684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
            </a:r>
            <a:br>
              <a:rPr lang="zh-CN" altLang="en-US" smtClean="0"/>
            </a:br>
            <a:r>
              <a:rPr lang="zh-CN" altLang="en-US" smtClean="0"/>
              <a:t>   </a:t>
            </a:r>
            <a:r>
              <a:rPr lang="en-US" altLang="zh-CN" smtClean="0">
                <a:solidFill>
                  <a:srgbClr val="008000"/>
                </a:solidFill>
              </a:rPr>
              <a:t>1.</a:t>
            </a:r>
            <a:r>
              <a:rPr lang="en-US" altLang="zh-CN" smtClean="0"/>
              <a:t> </a:t>
            </a:r>
            <a:r>
              <a:rPr lang="zh-CN" altLang="en-US" smtClean="0"/>
              <a:t>磁记录</a:t>
            </a:r>
            <a:r>
              <a:rPr lang="zh-CN" altLang="en-US" smtClean="0">
                <a:solidFill>
                  <a:srgbClr val="FF6600"/>
                </a:solidFill>
              </a:rPr>
              <a:t>原理</a:t>
            </a:r>
          </a:p>
        </p:txBody>
      </p:sp>
      <p:pic>
        <p:nvPicPr>
          <p:cNvPr id="24580" name="Picture 11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09625" y="1812925"/>
            <a:ext cx="7524750" cy="4676775"/>
          </a:xfrm>
          <a:prstGeom prst="rect">
            <a:avLst/>
          </a:prstGeom>
          <a:noFill/>
          <a:ln w="9525">
            <a:noFill/>
            <a:miter lim="800000"/>
            <a:headEnd/>
            <a:tailEnd/>
          </a:ln>
        </p:spPr>
      </p:pic>
      <p:pic>
        <p:nvPicPr>
          <p:cNvPr id="24581" name="Picture 11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900738" y="333375"/>
            <a:ext cx="2857500" cy="2286000"/>
          </a:xfrm>
          <a:prstGeom prst="rect">
            <a:avLst/>
          </a:prstGeom>
          <a:noFill/>
          <a:ln w="9525">
            <a:noFill/>
            <a:miter lim="800000"/>
            <a:headEnd/>
            <a:tailEnd/>
          </a:ln>
        </p:spPr>
      </p:pic>
      <p:sp>
        <p:nvSpPr>
          <p:cNvPr id="24582" name="Text Box 116"/>
          <p:cNvSpPr txBox="1">
            <a:spLocks noChangeArrowheads="1"/>
          </p:cNvSpPr>
          <p:nvPr/>
        </p:nvSpPr>
        <p:spPr bwMode="auto">
          <a:xfrm>
            <a:off x="522288" y="1719263"/>
            <a:ext cx="2790825" cy="366712"/>
          </a:xfrm>
          <a:prstGeom prst="rect">
            <a:avLst/>
          </a:prstGeom>
          <a:noFill/>
          <a:ln w="9525">
            <a:noFill/>
            <a:miter lim="800000"/>
            <a:headEnd/>
            <a:tailEnd/>
          </a:ln>
        </p:spPr>
        <p:txBody>
          <a:bodyPr>
            <a:spAutoFit/>
          </a:bodyPr>
          <a:lstStyle/>
          <a:p>
            <a:pPr>
              <a:spcBef>
                <a:spcPct val="50000"/>
              </a:spcBef>
            </a:pPr>
            <a:r>
              <a:rPr lang="en-US" altLang="zh-CN" sz="1800" i="1">
                <a:solidFill>
                  <a:srgbClr val="FF0066"/>
                </a:solidFill>
              </a:rPr>
              <a:t>Superparamagnetic effect</a:t>
            </a:r>
            <a:endParaRPr lang="zh-CN" altLang="en-US" sz="1800" i="1">
              <a:solidFill>
                <a:srgbClr val="FF0066"/>
              </a:solidFill>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1"/>
          </p:nvPr>
        </p:nvSpPr>
        <p:spPr>
          <a:noFill/>
        </p:spPr>
        <p:txBody>
          <a:bodyPr/>
          <a:lstStyle/>
          <a:p>
            <a:fld id="{A8C80475-65AB-4502-B15C-C6408EF21029}" type="slidenum">
              <a:rPr lang="zh-CN" altLang="en-US" smtClean="0">
                <a:ea typeface="宋体" charset="-122"/>
              </a:rPr>
              <a:pPr/>
              <a:t>14</a:t>
            </a:fld>
            <a:endParaRPr lang="en-US" altLang="zh-CN" smtClean="0">
              <a:ea typeface="宋体" charset="-122"/>
            </a:endParaRPr>
          </a:p>
        </p:txBody>
      </p:sp>
      <p:sp>
        <p:nvSpPr>
          <p:cNvPr id="25603"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a:t>
            </a:r>
            <a:r>
              <a:rPr lang="en-US" altLang="zh-CN" smtClean="0">
                <a:solidFill>
                  <a:srgbClr val="008000"/>
                </a:solidFill>
              </a:rPr>
              <a:t>2.</a:t>
            </a:r>
            <a:r>
              <a:rPr lang="en-US" altLang="zh-CN" smtClean="0"/>
              <a:t> </a:t>
            </a:r>
            <a:r>
              <a:rPr lang="zh-CN" altLang="en-US" smtClean="0"/>
              <a:t>磁记录</a:t>
            </a:r>
            <a:r>
              <a:rPr lang="zh-CN" altLang="en-US" smtClean="0">
                <a:solidFill>
                  <a:srgbClr val="FF6600"/>
                </a:solidFill>
              </a:rPr>
              <a:t>方式</a:t>
            </a:r>
          </a:p>
        </p:txBody>
      </p:sp>
      <p:sp>
        <p:nvSpPr>
          <p:cNvPr id="25604" name="Rectangle 4"/>
          <p:cNvSpPr>
            <a:spLocks noChangeArrowheads="1"/>
          </p:cNvSpPr>
          <p:nvPr/>
        </p:nvSpPr>
        <p:spPr bwMode="auto">
          <a:xfrm>
            <a:off x="2773363"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05" name="Rectangle 5"/>
          <p:cNvSpPr>
            <a:spLocks noChangeArrowheads="1"/>
          </p:cNvSpPr>
          <p:nvPr/>
        </p:nvSpPr>
        <p:spPr bwMode="auto">
          <a:xfrm>
            <a:off x="1476375" y="1630363"/>
            <a:ext cx="1296988" cy="360362"/>
          </a:xfrm>
          <a:prstGeom prst="rect">
            <a:avLst/>
          </a:prstGeom>
          <a:noFill/>
          <a:ln w="12700" algn="ctr">
            <a:solidFill>
              <a:srgbClr val="0000FF"/>
            </a:solidFill>
            <a:miter lim="800000"/>
            <a:headEnd/>
            <a:tailEnd type="none" w="med" len="lg"/>
          </a:ln>
        </p:spPr>
        <p:txBody>
          <a:bodyPr wrap="none" anchor="ctr"/>
          <a:lstStyle/>
          <a:p>
            <a:pPr algn="ctr"/>
            <a:r>
              <a:rPr lang="zh-CN" altLang="en-US" sz="2000">
                <a:latin typeface="Arial" charset="0"/>
              </a:rPr>
              <a:t>数据序列</a:t>
            </a:r>
          </a:p>
        </p:txBody>
      </p:sp>
      <p:sp>
        <p:nvSpPr>
          <p:cNvPr id="25606" name="Rectangle 8"/>
          <p:cNvSpPr>
            <a:spLocks noChangeArrowheads="1"/>
          </p:cNvSpPr>
          <p:nvPr/>
        </p:nvSpPr>
        <p:spPr bwMode="auto">
          <a:xfrm>
            <a:off x="3348038"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5607" name="Rectangle 9"/>
          <p:cNvSpPr>
            <a:spLocks noChangeArrowheads="1"/>
          </p:cNvSpPr>
          <p:nvPr/>
        </p:nvSpPr>
        <p:spPr bwMode="auto">
          <a:xfrm>
            <a:off x="3924300"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08" name="Rectangle 10"/>
          <p:cNvSpPr>
            <a:spLocks noChangeArrowheads="1"/>
          </p:cNvSpPr>
          <p:nvPr/>
        </p:nvSpPr>
        <p:spPr bwMode="auto">
          <a:xfrm>
            <a:off x="4498975"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09" name="Rectangle 11"/>
          <p:cNvSpPr>
            <a:spLocks noChangeArrowheads="1"/>
          </p:cNvSpPr>
          <p:nvPr/>
        </p:nvSpPr>
        <p:spPr bwMode="auto">
          <a:xfrm>
            <a:off x="5076825"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10" name="Rectangle 12"/>
          <p:cNvSpPr>
            <a:spLocks noChangeArrowheads="1"/>
          </p:cNvSpPr>
          <p:nvPr/>
        </p:nvSpPr>
        <p:spPr bwMode="auto">
          <a:xfrm>
            <a:off x="5656263"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5611" name="Rectangle 13"/>
          <p:cNvSpPr>
            <a:spLocks noChangeArrowheads="1"/>
          </p:cNvSpPr>
          <p:nvPr/>
        </p:nvSpPr>
        <p:spPr bwMode="auto">
          <a:xfrm>
            <a:off x="6232525"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5612" name="Rectangle 14"/>
          <p:cNvSpPr>
            <a:spLocks noChangeArrowheads="1"/>
          </p:cNvSpPr>
          <p:nvPr/>
        </p:nvSpPr>
        <p:spPr bwMode="auto">
          <a:xfrm>
            <a:off x="6807200"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5613" name="Rectangle 15"/>
          <p:cNvSpPr>
            <a:spLocks noChangeArrowheads="1"/>
          </p:cNvSpPr>
          <p:nvPr/>
        </p:nvSpPr>
        <p:spPr bwMode="auto">
          <a:xfrm>
            <a:off x="7381875"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5614" name="Rectangle 18"/>
          <p:cNvSpPr>
            <a:spLocks noChangeArrowheads="1"/>
          </p:cNvSpPr>
          <p:nvPr/>
        </p:nvSpPr>
        <p:spPr bwMode="auto">
          <a:xfrm>
            <a:off x="1476375" y="1990725"/>
            <a:ext cx="1296988" cy="719138"/>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RZ</a:t>
            </a:r>
          </a:p>
        </p:txBody>
      </p:sp>
      <p:sp>
        <p:nvSpPr>
          <p:cNvPr id="25615" name="Rectangle 19"/>
          <p:cNvSpPr>
            <a:spLocks noChangeArrowheads="1"/>
          </p:cNvSpPr>
          <p:nvPr/>
        </p:nvSpPr>
        <p:spPr bwMode="auto">
          <a:xfrm>
            <a:off x="1476375" y="2709863"/>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NRZ</a:t>
            </a:r>
          </a:p>
        </p:txBody>
      </p:sp>
      <p:sp>
        <p:nvSpPr>
          <p:cNvPr id="25616" name="Rectangle 20"/>
          <p:cNvSpPr>
            <a:spLocks noChangeArrowheads="1"/>
          </p:cNvSpPr>
          <p:nvPr/>
        </p:nvSpPr>
        <p:spPr bwMode="auto">
          <a:xfrm>
            <a:off x="1476375" y="3430588"/>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NRZ1</a:t>
            </a:r>
          </a:p>
        </p:txBody>
      </p:sp>
      <p:sp>
        <p:nvSpPr>
          <p:cNvPr id="25617" name="Rectangle 21"/>
          <p:cNvSpPr>
            <a:spLocks noChangeArrowheads="1"/>
          </p:cNvSpPr>
          <p:nvPr/>
        </p:nvSpPr>
        <p:spPr bwMode="auto">
          <a:xfrm>
            <a:off x="1476375" y="4149725"/>
            <a:ext cx="1296988" cy="719138"/>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FM</a:t>
            </a:r>
          </a:p>
        </p:txBody>
      </p:sp>
      <p:sp>
        <p:nvSpPr>
          <p:cNvPr id="25618" name="Rectangle 22"/>
          <p:cNvSpPr>
            <a:spLocks noChangeArrowheads="1"/>
          </p:cNvSpPr>
          <p:nvPr/>
        </p:nvSpPr>
        <p:spPr bwMode="auto">
          <a:xfrm>
            <a:off x="1476375" y="4868863"/>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MFM</a:t>
            </a:r>
          </a:p>
        </p:txBody>
      </p:sp>
      <p:sp>
        <p:nvSpPr>
          <p:cNvPr id="25619" name="Rectangle 23"/>
          <p:cNvSpPr>
            <a:spLocks noChangeArrowheads="1"/>
          </p:cNvSpPr>
          <p:nvPr/>
        </p:nvSpPr>
        <p:spPr bwMode="auto">
          <a:xfrm>
            <a:off x="1476375" y="5589588"/>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PM</a:t>
            </a:r>
          </a:p>
        </p:txBody>
      </p:sp>
      <p:sp>
        <p:nvSpPr>
          <p:cNvPr id="25620" name="Line 24"/>
          <p:cNvSpPr>
            <a:spLocks noChangeShapeType="1"/>
          </p:cNvSpPr>
          <p:nvPr/>
        </p:nvSpPr>
        <p:spPr bwMode="auto">
          <a:xfrm>
            <a:off x="2771775" y="2708275"/>
            <a:ext cx="5184775" cy="0"/>
          </a:xfrm>
          <a:prstGeom prst="line">
            <a:avLst/>
          </a:prstGeom>
          <a:noFill/>
          <a:ln w="12700">
            <a:solidFill>
              <a:srgbClr val="0000FF"/>
            </a:solidFill>
            <a:round/>
            <a:headEnd/>
            <a:tailEnd/>
          </a:ln>
        </p:spPr>
        <p:txBody>
          <a:bodyPr wrap="none" anchor="ctr"/>
          <a:lstStyle/>
          <a:p>
            <a:endParaRPr lang="zh-CN" altLang="en-US"/>
          </a:p>
        </p:txBody>
      </p:sp>
      <p:sp>
        <p:nvSpPr>
          <p:cNvPr id="25621" name="Line 25"/>
          <p:cNvSpPr>
            <a:spLocks noChangeShapeType="1"/>
          </p:cNvSpPr>
          <p:nvPr/>
        </p:nvSpPr>
        <p:spPr bwMode="auto">
          <a:xfrm>
            <a:off x="7956550" y="1987550"/>
            <a:ext cx="0" cy="4321175"/>
          </a:xfrm>
          <a:prstGeom prst="line">
            <a:avLst/>
          </a:prstGeom>
          <a:noFill/>
          <a:ln w="12700">
            <a:solidFill>
              <a:srgbClr val="0000FF"/>
            </a:solidFill>
            <a:round/>
            <a:headEnd/>
            <a:tailEnd/>
          </a:ln>
        </p:spPr>
        <p:txBody>
          <a:bodyPr wrap="none" anchor="ctr"/>
          <a:lstStyle/>
          <a:p>
            <a:endParaRPr lang="zh-CN" altLang="en-US"/>
          </a:p>
        </p:txBody>
      </p:sp>
      <p:sp>
        <p:nvSpPr>
          <p:cNvPr id="25622" name="Line 26"/>
          <p:cNvSpPr>
            <a:spLocks noChangeShapeType="1"/>
          </p:cNvSpPr>
          <p:nvPr/>
        </p:nvSpPr>
        <p:spPr bwMode="auto">
          <a:xfrm>
            <a:off x="2771775" y="6308725"/>
            <a:ext cx="5184775" cy="0"/>
          </a:xfrm>
          <a:prstGeom prst="line">
            <a:avLst/>
          </a:prstGeom>
          <a:noFill/>
          <a:ln w="12700">
            <a:solidFill>
              <a:srgbClr val="0000FF"/>
            </a:solidFill>
            <a:round/>
            <a:headEnd/>
            <a:tailEnd/>
          </a:ln>
        </p:spPr>
        <p:txBody>
          <a:bodyPr wrap="none" anchor="ctr"/>
          <a:lstStyle/>
          <a:p>
            <a:endParaRPr lang="zh-CN" altLang="en-US"/>
          </a:p>
        </p:txBody>
      </p:sp>
      <p:sp>
        <p:nvSpPr>
          <p:cNvPr id="25623" name="Line 27"/>
          <p:cNvSpPr>
            <a:spLocks noChangeShapeType="1"/>
          </p:cNvSpPr>
          <p:nvPr/>
        </p:nvSpPr>
        <p:spPr bwMode="auto">
          <a:xfrm>
            <a:off x="2771775" y="3429000"/>
            <a:ext cx="5184775" cy="0"/>
          </a:xfrm>
          <a:prstGeom prst="line">
            <a:avLst/>
          </a:prstGeom>
          <a:noFill/>
          <a:ln w="12700">
            <a:solidFill>
              <a:srgbClr val="0000FF"/>
            </a:solidFill>
            <a:round/>
            <a:headEnd/>
            <a:tailEnd/>
          </a:ln>
        </p:spPr>
        <p:txBody>
          <a:bodyPr wrap="none" anchor="ctr"/>
          <a:lstStyle/>
          <a:p>
            <a:endParaRPr lang="zh-CN" altLang="en-US"/>
          </a:p>
        </p:txBody>
      </p:sp>
      <p:sp>
        <p:nvSpPr>
          <p:cNvPr id="25624" name="Line 28"/>
          <p:cNvSpPr>
            <a:spLocks noChangeShapeType="1"/>
          </p:cNvSpPr>
          <p:nvPr/>
        </p:nvSpPr>
        <p:spPr bwMode="auto">
          <a:xfrm>
            <a:off x="2771775" y="4148138"/>
            <a:ext cx="5184775" cy="0"/>
          </a:xfrm>
          <a:prstGeom prst="line">
            <a:avLst/>
          </a:prstGeom>
          <a:noFill/>
          <a:ln w="12700">
            <a:solidFill>
              <a:srgbClr val="0000FF"/>
            </a:solidFill>
            <a:round/>
            <a:headEnd/>
            <a:tailEnd/>
          </a:ln>
        </p:spPr>
        <p:txBody>
          <a:bodyPr wrap="none" anchor="ctr"/>
          <a:lstStyle/>
          <a:p>
            <a:endParaRPr lang="zh-CN" altLang="en-US"/>
          </a:p>
        </p:txBody>
      </p:sp>
      <p:sp>
        <p:nvSpPr>
          <p:cNvPr id="25625" name="Line 29"/>
          <p:cNvSpPr>
            <a:spLocks noChangeShapeType="1"/>
          </p:cNvSpPr>
          <p:nvPr/>
        </p:nvSpPr>
        <p:spPr bwMode="auto">
          <a:xfrm>
            <a:off x="2771775" y="4868863"/>
            <a:ext cx="5184775" cy="0"/>
          </a:xfrm>
          <a:prstGeom prst="line">
            <a:avLst/>
          </a:prstGeom>
          <a:noFill/>
          <a:ln w="12700">
            <a:solidFill>
              <a:srgbClr val="0000FF"/>
            </a:solidFill>
            <a:round/>
            <a:headEnd/>
            <a:tailEnd/>
          </a:ln>
        </p:spPr>
        <p:txBody>
          <a:bodyPr wrap="none" anchor="ctr"/>
          <a:lstStyle/>
          <a:p>
            <a:endParaRPr lang="zh-CN" altLang="en-US"/>
          </a:p>
        </p:txBody>
      </p:sp>
      <p:sp>
        <p:nvSpPr>
          <p:cNvPr id="25626" name="Line 30"/>
          <p:cNvSpPr>
            <a:spLocks noChangeShapeType="1"/>
          </p:cNvSpPr>
          <p:nvPr/>
        </p:nvSpPr>
        <p:spPr bwMode="auto">
          <a:xfrm>
            <a:off x="2771775" y="5588000"/>
            <a:ext cx="5184775" cy="0"/>
          </a:xfrm>
          <a:prstGeom prst="line">
            <a:avLst/>
          </a:prstGeom>
          <a:noFill/>
          <a:ln w="12700">
            <a:solidFill>
              <a:srgbClr val="0000FF"/>
            </a:solidFill>
            <a:round/>
            <a:headEnd/>
            <a:tailEnd/>
          </a:ln>
        </p:spPr>
        <p:txBody>
          <a:bodyPr wrap="none" anchor="ctr"/>
          <a:lstStyle/>
          <a:p>
            <a:endParaRPr lang="zh-CN" altLang="en-US"/>
          </a:p>
        </p:txBody>
      </p:sp>
      <p:sp>
        <p:nvSpPr>
          <p:cNvPr id="25627" name="Line 31"/>
          <p:cNvSpPr>
            <a:spLocks noChangeShapeType="1"/>
          </p:cNvSpPr>
          <p:nvPr/>
        </p:nvSpPr>
        <p:spPr bwMode="auto">
          <a:xfrm>
            <a:off x="2771775" y="2347913"/>
            <a:ext cx="5184775" cy="0"/>
          </a:xfrm>
          <a:prstGeom prst="line">
            <a:avLst/>
          </a:prstGeom>
          <a:noFill/>
          <a:ln w="19050">
            <a:solidFill>
              <a:srgbClr val="FF6600"/>
            </a:solidFill>
            <a:round/>
            <a:headEnd/>
            <a:tailEnd/>
          </a:ln>
        </p:spPr>
        <p:txBody>
          <a:bodyPr wrap="none" anchor="ctr"/>
          <a:lstStyle/>
          <a:p>
            <a:endParaRPr lang="zh-CN" altLang="en-US"/>
          </a:p>
        </p:txBody>
      </p:sp>
      <p:sp>
        <p:nvSpPr>
          <p:cNvPr id="25628" name="Line 32"/>
          <p:cNvSpPr>
            <a:spLocks noChangeShapeType="1"/>
          </p:cNvSpPr>
          <p:nvPr/>
        </p:nvSpPr>
        <p:spPr bwMode="auto">
          <a:xfrm>
            <a:off x="2771775" y="3068638"/>
            <a:ext cx="5184775" cy="0"/>
          </a:xfrm>
          <a:prstGeom prst="line">
            <a:avLst/>
          </a:prstGeom>
          <a:noFill/>
          <a:ln w="19050">
            <a:solidFill>
              <a:srgbClr val="FF6600"/>
            </a:solidFill>
            <a:round/>
            <a:headEnd/>
            <a:tailEnd/>
          </a:ln>
        </p:spPr>
        <p:txBody>
          <a:bodyPr wrap="none" anchor="ctr"/>
          <a:lstStyle/>
          <a:p>
            <a:endParaRPr lang="zh-CN" altLang="en-US"/>
          </a:p>
        </p:txBody>
      </p:sp>
      <p:sp>
        <p:nvSpPr>
          <p:cNvPr id="25629" name="Line 33"/>
          <p:cNvSpPr>
            <a:spLocks noChangeShapeType="1"/>
          </p:cNvSpPr>
          <p:nvPr/>
        </p:nvSpPr>
        <p:spPr bwMode="auto">
          <a:xfrm>
            <a:off x="2771775" y="3787775"/>
            <a:ext cx="5184775" cy="0"/>
          </a:xfrm>
          <a:prstGeom prst="line">
            <a:avLst/>
          </a:prstGeom>
          <a:noFill/>
          <a:ln w="19050">
            <a:solidFill>
              <a:srgbClr val="FF6600"/>
            </a:solidFill>
            <a:round/>
            <a:headEnd/>
            <a:tailEnd/>
          </a:ln>
        </p:spPr>
        <p:txBody>
          <a:bodyPr wrap="none" anchor="ctr"/>
          <a:lstStyle/>
          <a:p>
            <a:endParaRPr lang="zh-CN" altLang="en-US"/>
          </a:p>
        </p:txBody>
      </p:sp>
      <p:sp>
        <p:nvSpPr>
          <p:cNvPr id="25630" name="Line 34"/>
          <p:cNvSpPr>
            <a:spLocks noChangeShapeType="1"/>
          </p:cNvSpPr>
          <p:nvPr/>
        </p:nvSpPr>
        <p:spPr bwMode="auto">
          <a:xfrm>
            <a:off x="2771775" y="4508500"/>
            <a:ext cx="5184775" cy="0"/>
          </a:xfrm>
          <a:prstGeom prst="line">
            <a:avLst/>
          </a:prstGeom>
          <a:noFill/>
          <a:ln w="19050">
            <a:solidFill>
              <a:srgbClr val="FF6600"/>
            </a:solidFill>
            <a:round/>
            <a:headEnd/>
            <a:tailEnd/>
          </a:ln>
        </p:spPr>
        <p:txBody>
          <a:bodyPr wrap="none" anchor="ctr"/>
          <a:lstStyle/>
          <a:p>
            <a:endParaRPr lang="zh-CN" altLang="en-US"/>
          </a:p>
        </p:txBody>
      </p:sp>
      <p:sp>
        <p:nvSpPr>
          <p:cNvPr id="25631" name="Line 35"/>
          <p:cNvSpPr>
            <a:spLocks noChangeShapeType="1"/>
          </p:cNvSpPr>
          <p:nvPr/>
        </p:nvSpPr>
        <p:spPr bwMode="auto">
          <a:xfrm>
            <a:off x="2771775" y="5229225"/>
            <a:ext cx="5184775" cy="0"/>
          </a:xfrm>
          <a:prstGeom prst="line">
            <a:avLst/>
          </a:prstGeom>
          <a:noFill/>
          <a:ln w="19050">
            <a:solidFill>
              <a:srgbClr val="FF6600"/>
            </a:solidFill>
            <a:round/>
            <a:headEnd/>
            <a:tailEnd/>
          </a:ln>
        </p:spPr>
        <p:txBody>
          <a:bodyPr wrap="none" anchor="ctr"/>
          <a:lstStyle/>
          <a:p>
            <a:endParaRPr lang="zh-CN" altLang="en-US"/>
          </a:p>
        </p:txBody>
      </p:sp>
      <p:sp>
        <p:nvSpPr>
          <p:cNvPr id="25632" name="Line 36"/>
          <p:cNvSpPr>
            <a:spLocks noChangeShapeType="1"/>
          </p:cNvSpPr>
          <p:nvPr/>
        </p:nvSpPr>
        <p:spPr bwMode="auto">
          <a:xfrm>
            <a:off x="2771775" y="5948363"/>
            <a:ext cx="5184775" cy="0"/>
          </a:xfrm>
          <a:prstGeom prst="line">
            <a:avLst/>
          </a:prstGeom>
          <a:noFill/>
          <a:ln w="19050">
            <a:solidFill>
              <a:srgbClr val="FF6600"/>
            </a:solidFill>
            <a:round/>
            <a:headEnd/>
            <a:tailEnd/>
          </a:ln>
        </p:spPr>
        <p:txBody>
          <a:bodyPr wrap="none" anchor="ctr"/>
          <a:lstStyle/>
          <a:p>
            <a:endParaRPr lang="zh-CN" altLang="en-US"/>
          </a:p>
        </p:txBody>
      </p:sp>
      <p:sp>
        <p:nvSpPr>
          <p:cNvPr id="25633" name="Line 37"/>
          <p:cNvSpPr>
            <a:spLocks noChangeShapeType="1"/>
          </p:cNvSpPr>
          <p:nvPr/>
        </p:nvSpPr>
        <p:spPr bwMode="auto">
          <a:xfrm>
            <a:off x="7380288"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4" name="Line 38"/>
          <p:cNvSpPr>
            <a:spLocks noChangeShapeType="1"/>
          </p:cNvSpPr>
          <p:nvPr/>
        </p:nvSpPr>
        <p:spPr bwMode="auto">
          <a:xfrm>
            <a:off x="6804025"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5" name="Line 39"/>
          <p:cNvSpPr>
            <a:spLocks noChangeShapeType="1"/>
          </p:cNvSpPr>
          <p:nvPr/>
        </p:nvSpPr>
        <p:spPr bwMode="auto">
          <a:xfrm>
            <a:off x="6229350"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6" name="Line 40"/>
          <p:cNvSpPr>
            <a:spLocks noChangeShapeType="1"/>
          </p:cNvSpPr>
          <p:nvPr/>
        </p:nvSpPr>
        <p:spPr bwMode="auto">
          <a:xfrm>
            <a:off x="5653088"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7" name="Line 41"/>
          <p:cNvSpPr>
            <a:spLocks noChangeShapeType="1"/>
          </p:cNvSpPr>
          <p:nvPr/>
        </p:nvSpPr>
        <p:spPr bwMode="auto">
          <a:xfrm>
            <a:off x="5076825"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8" name="Line 42"/>
          <p:cNvSpPr>
            <a:spLocks noChangeShapeType="1"/>
          </p:cNvSpPr>
          <p:nvPr/>
        </p:nvSpPr>
        <p:spPr bwMode="auto">
          <a:xfrm>
            <a:off x="4500563"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39" name="Line 43"/>
          <p:cNvSpPr>
            <a:spLocks noChangeShapeType="1"/>
          </p:cNvSpPr>
          <p:nvPr/>
        </p:nvSpPr>
        <p:spPr bwMode="auto">
          <a:xfrm>
            <a:off x="3924300"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40" name="Line 44"/>
          <p:cNvSpPr>
            <a:spLocks noChangeShapeType="1"/>
          </p:cNvSpPr>
          <p:nvPr/>
        </p:nvSpPr>
        <p:spPr bwMode="auto">
          <a:xfrm>
            <a:off x="3348038"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5641" name="Line 45"/>
          <p:cNvSpPr>
            <a:spLocks noChangeShapeType="1"/>
          </p:cNvSpPr>
          <p:nvPr/>
        </p:nvSpPr>
        <p:spPr bwMode="auto">
          <a:xfrm>
            <a:off x="2844800"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5642" name="Line 46"/>
          <p:cNvSpPr>
            <a:spLocks noChangeShapeType="1"/>
          </p:cNvSpPr>
          <p:nvPr/>
        </p:nvSpPr>
        <p:spPr bwMode="auto">
          <a:xfrm>
            <a:off x="2844800"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5643" name="Line 47"/>
          <p:cNvSpPr>
            <a:spLocks noChangeShapeType="1"/>
          </p:cNvSpPr>
          <p:nvPr/>
        </p:nvSpPr>
        <p:spPr bwMode="auto">
          <a:xfrm>
            <a:off x="3276600"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5644" name="Line 48"/>
          <p:cNvSpPr>
            <a:spLocks noChangeShapeType="1"/>
          </p:cNvSpPr>
          <p:nvPr/>
        </p:nvSpPr>
        <p:spPr bwMode="auto">
          <a:xfrm>
            <a:off x="3276600"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5645" name="Line 49"/>
          <p:cNvSpPr>
            <a:spLocks noChangeShapeType="1"/>
          </p:cNvSpPr>
          <p:nvPr/>
        </p:nvSpPr>
        <p:spPr bwMode="auto">
          <a:xfrm flipH="1">
            <a:off x="2771775" y="2347913"/>
            <a:ext cx="73025" cy="0"/>
          </a:xfrm>
          <a:prstGeom prst="line">
            <a:avLst/>
          </a:prstGeom>
          <a:noFill/>
          <a:ln w="28575">
            <a:solidFill>
              <a:schemeClr val="tx1"/>
            </a:solidFill>
            <a:round/>
            <a:headEnd/>
            <a:tailEnd/>
          </a:ln>
        </p:spPr>
        <p:txBody>
          <a:bodyPr wrap="none" anchor="ctr"/>
          <a:lstStyle/>
          <a:p>
            <a:endParaRPr lang="zh-CN" altLang="en-US"/>
          </a:p>
        </p:txBody>
      </p:sp>
      <p:sp>
        <p:nvSpPr>
          <p:cNvPr id="25646" name="Line 52"/>
          <p:cNvSpPr>
            <a:spLocks noChangeShapeType="1"/>
          </p:cNvSpPr>
          <p:nvPr/>
        </p:nvSpPr>
        <p:spPr bwMode="auto">
          <a:xfrm flipV="1">
            <a:off x="3421063" y="2565400"/>
            <a:ext cx="431800" cy="0"/>
          </a:xfrm>
          <a:prstGeom prst="line">
            <a:avLst/>
          </a:prstGeom>
          <a:noFill/>
          <a:ln w="28575">
            <a:solidFill>
              <a:schemeClr val="tx1"/>
            </a:solidFill>
            <a:round/>
            <a:headEnd/>
            <a:tailEnd/>
          </a:ln>
        </p:spPr>
        <p:txBody>
          <a:bodyPr wrap="none" anchor="ctr"/>
          <a:lstStyle/>
          <a:p>
            <a:endParaRPr lang="zh-CN" altLang="en-US"/>
          </a:p>
        </p:txBody>
      </p:sp>
      <p:sp>
        <p:nvSpPr>
          <p:cNvPr id="25647" name="Line 53"/>
          <p:cNvSpPr>
            <a:spLocks noChangeShapeType="1"/>
          </p:cNvSpPr>
          <p:nvPr/>
        </p:nvSpPr>
        <p:spPr bwMode="auto">
          <a:xfrm flipV="1">
            <a:off x="3421063" y="2349500"/>
            <a:ext cx="0" cy="214313"/>
          </a:xfrm>
          <a:prstGeom prst="line">
            <a:avLst/>
          </a:prstGeom>
          <a:noFill/>
          <a:ln w="28575">
            <a:solidFill>
              <a:schemeClr val="tx1"/>
            </a:solidFill>
            <a:round/>
            <a:headEnd/>
            <a:tailEnd/>
          </a:ln>
        </p:spPr>
        <p:txBody>
          <a:bodyPr wrap="none" anchor="ctr"/>
          <a:lstStyle/>
          <a:p>
            <a:endParaRPr lang="zh-CN" altLang="en-US"/>
          </a:p>
        </p:txBody>
      </p:sp>
      <p:sp>
        <p:nvSpPr>
          <p:cNvPr id="25648" name="Line 54"/>
          <p:cNvSpPr>
            <a:spLocks noChangeShapeType="1"/>
          </p:cNvSpPr>
          <p:nvPr/>
        </p:nvSpPr>
        <p:spPr bwMode="auto">
          <a:xfrm flipV="1">
            <a:off x="3852863" y="2349500"/>
            <a:ext cx="0" cy="214313"/>
          </a:xfrm>
          <a:prstGeom prst="line">
            <a:avLst/>
          </a:prstGeom>
          <a:noFill/>
          <a:ln w="28575">
            <a:solidFill>
              <a:schemeClr val="tx1"/>
            </a:solidFill>
            <a:round/>
            <a:headEnd/>
            <a:tailEnd/>
          </a:ln>
        </p:spPr>
        <p:txBody>
          <a:bodyPr wrap="none" anchor="ctr"/>
          <a:lstStyle/>
          <a:p>
            <a:endParaRPr lang="zh-CN" altLang="en-US"/>
          </a:p>
        </p:txBody>
      </p:sp>
      <p:sp>
        <p:nvSpPr>
          <p:cNvPr id="25649" name="Line 55"/>
          <p:cNvSpPr>
            <a:spLocks noChangeShapeType="1"/>
          </p:cNvSpPr>
          <p:nvPr/>
        </p:nvSpPr>
        <p:spPr bwMode="auto">
          <a:xfrm flipV="1">
            <a:off x="3852863" y="2347913"/>
            <a:ext cx="142875" cy="1587"/>
          </a:xfrm>
          <a:prstGeom prst="line">
            <a:avLst/>
          </a:prstGeom>
          <a:noFill/>
          <a:ln w="28575">
            <a:solidFill>
              <a:schemeClr val="tx1"/>
            </a:solidFill>
            <a:round/>
            <a:headEnd/>
            <a:tailEnd/>
          </a:ln>
        </p:spPr>
        <p:txBody>
          <a:bodyPr wrap="none" anchor="ctr"/>
          <a:lstStyle/>
          <a:p>
            <a:endParaRPr lang="zh-CN" altLang="en-US"/>
          </a:p>
        </p:txBody>
      </p:sp>
      <p:sp>
        <p:nvSpPr>
          <p:cNvPr id="25650" name="Line 57"/>
          <p:cNvSpPr>
            <a:spLocks noChangeShapeType="1"/>
          </p:cNvSpPr>
          <p:nvPr/>
        </p:nvSpPr>
        <p:spPr bwMode="auto">
          <a:xfrm>
            <a:off x="3997325"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5651" name="Line 58"/>
          <p:cNvSpPr>
            <a:spLocks noChangeShapeType="1"/>
          </p:cNvSpPr>
          <p:nvPr/>
        </p:nvSpPr>
        <p:spPr bwMode="auto">
          <a:xfrm>
            <a:off x="3995738" y="2132013"/>
            <a:ext cx="1587" cy="215900"/>
          </a:xfrm>
          <a:prstGeom prst="line">
            <a:avLst/>
          </a:prstGeom>
          <a:noFill/>
          <a:ln w="28575">
            <a:solidFill>
              <a:schemeClr val="tx1"/>
            </a:solidFill>
            <a:round/>
            <a:headEnd/>
            <a:tailEnd/>
          </a:ln>
        </p:spPr>
        <p:txBody>
          <a:bodyPr wrap="none" anchor="ctr"/>
          <a:lstStyle/>
          <a:p>
            <a:endParaRPr lang="zh-CN" altLang="en-US"/>
          </a:p>
        </p:txBody>
      </p:sp>
      <p:sp>
        <p:nvSpPr>
          <p:cNvPr id="25652" name="Line 59"/>
          <p:cNvSpPr>
            <a:spLocks noChangeShapeType="1"/>
          </p:cNvSpPr>
          <p:nvPr/>
        </p:nvSpPr>
        <p:spPr bwMode="auto">
          <a:xfrm>
            <a:off x="4429125"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5653" name="Line 60"/>
          <p:cNvSpPr>
            <a:spLocks noChangeShapeType="1"/>
          </p:cNvSpPr>
          <p:nvPr/>
        </p:nvSpPr>
        <p:spPr bwMode="auto">
          <a:xfrm>
            <a:off x="4572000"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5654" name="Line 61"/>
          <p:cNvSpPr>
            <a:spLocks noChangeShapeType="1"/>
          </p:cNvSpPr>
          <p:nvPr/>
        </p:nvSpPr>
        <p:spPr bwMode="auto">
          <a:xfrm>
            <a:off x="4572000"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5655" name="Line 62"/>
          <p:cNvSpPr>
            <a:spLocks noChangeShapeType="1"/>
          </p:cNvSpPr>
          <p:nvPr/>
        </p:nvSpPr>
        <p:spPr bwMode="auto">
          <a:xfrm>
            <a:off x="5003800"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5656" name="Line 63"/>
          <p:cNvSpPr>
            <a:spLocks noChangeShapeType="1"/>
          </p:cNvSpPr>
          <p:nvPr/>
        </p:nvSpPr>
        <p:spPr bwMode="auto">
          <a:xfrm>
            <a:off x="5148263"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5657" name="Line 64"/>
          <p:cNvSpPr>
            <a:spLocks noChangeShapeType="1"/>
          </p:cNvSpPr>
          <p:nvPr/>
        </p:nvSpPr>
        <p:spPr bwMode="auto">
          <a:xfrm>
            <a:off x="5148263"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5658" name="Line 65"/>
          <p:cNvSpPr>
            <a:spLocks noChangeShapeType="1"/>
          </p:cNvSpPr>
          <p:nvPr/>
        </p:nvSpPr>
        <p:spPr bwMode="auto">
          <a:xfrm>
            <a:off x="5580063"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5659" name="Line 66"/>
          <p:cNvSpPr>
            <a:spLocks noChangeShapeType="1"/>
          </p:cNvSpPr>
          <p:nvPr/>
        </p:nvSpPr>
        <p:spPr bwMode="auto">
          <a:xfrm flipV="1">
            <a:off x="5724525" y="2563813"/>
            <a:ext cx="431800" cy="0"/>
          </a:xfrm>
          <a:prstGeom prst="line">
            <a:avLst/>
          </a:prstGeom>
          <a:noFill/>
          <a:ln w="28575">
            <a:solidFill>
              <a:schemeClr val="tx1"/>
            </a:solidFill>
            <a:round/>
            <a:headEnd/>
            <a:tailEnd/>
          </a:ln>
        </p:spPr>
        <p:txBody>
          <a:bodyPr wrap="none" anchor="ctr"/>
          <a:lstStyle/>
          <a:p>
            <a:endParaRPr lang="zh-CN" altLang="en-US"/>
          </a:p>
        </p:txBody>
      </p:sp>
      <p:sp>
        <p:nvSpPr>
          <p:cNvPr id="25660" name="Line 67"/>
          <p:cNvSpPr>
            <a:spLocks noChangeShapeType="1"/>
          </p:cNvSpPr>
          <p:nvPr/>
        </p:nvSpPr>
        <p:spPr bwMode="auto">
          <a:xfrm flipV="1">
            <a:off x="5724525"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5661" name="Line 68"/>
          <p:cNvSpPr>
            <a:spLocks noChangeShapeType="1"/>
          </p:cNvSpPr>
          <p:nvPr/>
        </p:nvSpPr>
        <p:spPr bwMode="auto">
          <a:xfrm flipV="1">
            <a:off x="6156325"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5662" name="Line 69"/>
          <p:cNvSpPr>
            <a:spLocks noChangeShapeType="1"/>
          </p:cNvSpPr>
          <p:nvPr/>
        </p:nvSpPr>
        <p:spPr bwMode="auto">
          <a:xfrm flipV="1">
            <a:off x="6300788" y="2563813"/>
            <a:ext cx="431800" cy="0"/>
          </a:xfrm>
          <a:prstGeom prst="line">
            <a:avLst/>
          </a:prstGeom>
          <a:noFill/>
          <a:ln w="28575">
            <a:solidFill>
              <a:schemeClr val="tx1"/>
            </a:solidFill>
            <a:round/>
            <a:headEnd/>
            <a:tailEnd/>
          </a:ln>
        </p:spPr>
        <p:txBody>
          <a:bodyPr wrap="none" anchor="ctr"/>
          <a:lstStyle/>
          <a:p>
            <a:endParaRPr lang="zh-CN" altLang="en-US"/>
          </a:p>
        </p:txBody>
      </p:sp>
      <p:sp>
        <p:nvSpPr>
          <p:cNvPr id="25663" name="Line 70"/>
          <p:cNvSpPr>
            <a:spLocks noChangeShapeType="1"/>
          </p:cNvSpPr>
          <p:nvPr/>
        </p:nvSpPr>
        <p:spPr bwMode="auto">
          <a:xfrm flipV="1">
            <a:off x="6300788"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5664" name="Line 71"/>
          <p:cNvSpPr>
            <a:spLocks noChangeShapeType="1"/>
          </p:cNvSpPr>
          <p:nvPr/>
        </p:nvSpPr>
        <p:spPr bwMode="auto">
          <a:xfrm flipV="1">
            <a:off x="6732588"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5665" name="Line 72"/>
          <p:cNvSpPr>
            <a:spLocks noChangeShapeType="1"/>
          </p:cNvSpPr>
          <p:nvPr/>
        </p:nvSpPr>
        <p:spPr bwMode="auto">
          <a:xfrm flipV="1">
            <a:off x="6877050" y="2563813"/>
            <a:ext cx="431800" cy="0"/>
          </a:xfrm>
          <a:prstGeom prst="line">
            <a:avLst/>
          </a:prstGeom>
          <a:noFill/>
          <a:ln w="28575">
            <a:solidFill>
              <a:schemeClr val="tx1"/>
            </a:solidFill>
            <a:round/>
            <a:headEnd/>
            <a:tailEnd/>
          </a:ln>
        </p:spPr>
        <p:txBody>
          <a:bodyPr wrap="none" anchor="ctr"/>
          <a:lstStyle/>
          <a:p>
            <a:endParaRPr lang="zh-CN" altLang="en-US"/>
          </a:p>
        </p:txBody>
      </p:sp>
      <p:sp>
        <p:nvSpPr>
          <p:cNvPr id="25666" name="Line 73"/>
          <p:cNvSpPr>
            <a:spLocks noChangeShapeType="1"/>
          </p:cNvSpPr>
          <p:nvPr/>
        </p:nvSpPr>
        <p:spPr bwMode="auto">
          <a:xfrm flipV="1">
            <a:off x="6877050"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5667" name="Line 74"/>
          <p:cNvSpPr>
            <a:spLocks noChangeShapeType="1"/>
          </p:cNvSpPr>
          <p:nvPr/>
        </p:nvSpPr>
        <p:spPr bwMode="auto">
          <a:xfrm flipV="1">
            <a:off x="7308850"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5668" name="Line 75"/>
          <p:cNvSpPr>
            <a:spLocks noChangeShapeType="1"/>
          </p:cNvSpPr>
          <p:nvPr/>
        </p:nvSpPr>
        <p:spPr bwMode="auto">
          <a:xfrm>
            <a:off x="7453313"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5669" name="Line 76"/>
          <p:cNvSpPr>
            <a:spLocks noChangeShapeType="1"/>
          </p:cNvSpPr>
          <p:nvPr/>
        </p:nvSpPr>
        <p:spPr bwMode="auto">
          <a:xfrm>
            <a:off x="7453313"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5670" name="Line 77"/>
          <p:cNvSpPr>
            <a:spLocks noChangeShapeType="1"/>
          </p:cNvSpPr>
          <p:nvPr/>
        </p:nvSpPr>
        <p:spPr bwMode="auto">
          <a:xfrm>
            <a:off x="7885113"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5671" name="Line 78"/>
          <p:cNvSpPr>
            <a:spLocks noChangeShapeType="1"/>
          </p:cNvSpPr>
          <p:nvPr/>
        </p:nvSpPr>
        <p:spPr bwMode="auto">
          <a:xfrm>
            <a:off x="7885113" y="2347913"/>
            <a:ext cx="71437" cy="0"/>
          </a:xfrm>
          <a:prstGeom prst="line">
            <a:avLst/>
          </a:prstGeom>
          <a:noFill/>
          <a:ln w="28575">
            <a:solidFill>
              <a:schemeClr val="tx1"/>
            </a:solidFill>
            <a:round/>
            <a:headEnd/>
            <a:tailEnd/>
          </a:ln>
        </p:spPr>
        <p:txBody>
          <a:bodyPr wrap="none" anchor="ctr"/>
          <a:lstStyle/>
          <a:p>
            <a:endParaRPr lang="zh-CN" altLang="en-US"/>
          </a:p>
        </p:txBody>
      </p:sp>
      <p:sp>
        <p:nvSpPr>
          <p:cNvPr id="25672" name="Line 79"/>
          <p:cNvSpPr>
            <a:spLocks noChangeShapeType="1"/>
          </p:cNvSpPr>
          <p:nvPr/>
        </p:nvSpPr>
        <p:spPr bwMode="auto">
          <a:xfrm>
            <a:off x="7308850"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5673" name="Line 80"/>
          <p:cNvSpPr>
            <a:spLocks noChangeShapeType="1"/>
          </p:cNvSpPr>
          <p:nvPr/>
        </p:nvSpPr>
        <p:spPr bwMode="auto">
          <a:xfrm>
            <a:off x="6732588" y="2347913"/>
            <a:ext cx="144462" cy="0"/>
          </a:xfrm>
          <a:prstGeom prst="line">
            <a:avLst/>
          </a:prstGeom>
          <a:noFill/>
          <a:ln w="28575">
            <a:solidFill>
              <a:schemeClr val="tx1"/>
            </a:solidFill>
            <a:round/>
            <a:headEnd/>
            <a:tailEnd/>
          </a:ln>
        </p:spPr>
        <p:txBody>
          <a:bodyPr wrap="none" anchor="ctr"/>
          <a:lstStyle/>
          <a:p>
            <a:endParaRPr lang="zh-CN" altLang="en-US"/>
          </a:p>
        </p:txBody>
      </p:sp>
      <p:sp>
        <p:nvSpPr>
          <p:cNvPr id="25674" name="Line 81"/>
          <p:cNvSpPr>
            <a:spLocks noChangeShapeType="1"/>
          </p:cNvSpPr>
          <p:nvPr/>
        </p:nvSpPr>
        <p:spPr bwMode="auto">
          <a:xfrm>
            <a:off x="6156325"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5675" name="Line 82"/>
          <p:cNvSpPr>
            <a:spLocks noChangeShapeType="1"/>
          </p:cNvSpPr>
          <p:nvPr/>
        </p:nvSpPr>
        <p:spPr bwMode="auto">
          <a:xfrm>
            <a:off x="5580063" y="2347913"/>
            <a:ext cx="144462" cy="0"/>
          </a:xfrm>
          <a:prstGeom prst="line">
            <a:avLst/>
          </a:prstGeom>
          <a:noFill/>
          <a:ln w="28575">
            <a:solidFill>
              <a:schemeClr val="tx1"/>
            </a:solidFill>
            <a:round/>
            <a:headEnd/>
            <a:tailEnd/>
          </a:ln>
        </p:spPr>
        <p:txBody>
          <a:bodyPr wrap="none" anchor="ctr"/>
          <a:lstStyle/>
          <a:p>
            <a:endParaRPr lang="zh-CN" altLang="en-US"/>
          </a:p>
        </p:txBody>
      </p:sp>
      <p:sp>
        <p:nvSpPr>
          <p:cNvPr id="25676" name="Line 83"/>
          <p:cNvSpPr>
            <a:spLocks noChangeShapeType="1"/>
          </p:cNvSpPr>
          <p:nvPr/>
        </p:nvSpPr>
        <p:spPr bwMode="auto">
          <a:xfrm>
            <a:off x="5003800"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5677" name="Line 84"/>
          <p:cNvSpPr>
            <a:spLocks noChangeShapeType="1"/>
          </p:cNvSpPr>
          <p:nvPr/>
        </p:nvSpPr>
        <p:spPr bwMode="auto">
          <a:xfrm>
            <a:off x="4429125"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5678" name="Text Box 85"/>
          <p:cNvSpPr txBox="1">
            <a:spLocks noChangeArrowheads="1"/>
          </p:cNvSpPr>
          <p:nvPr/>
        </p:nvSpPr>
        <p:spPr bwMode="auto">
          <a:xfrm>
            <a:off x="112713" y="2132013"/>
            <a:ext cx="1363662"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归零制</a:t>
            </a:r>
          </a:p>
        </p:txBody>
      </p:sp>
      <p:sp>
        <p:nvSpPr>
          <p:cNvPr id="25679" name="Text Box 86"/>
          <p:cNvSpPr txBox="1">
            <a:spLocks noChangeArrowheads="1"/>
          </p:cNvSpPr>
          <p:nvPr/>
        </p:nvSpPr>
        <p:spPr bwMode="auto">
          <a:xfrm>
            <a:off x="112713" y="2852738"/>
            <a:ext cx="1363662"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不归零制</a:t>
            </a:r>
          </a:p>
        </p:txBody>
      </p:sp>
      <p:sp>
        <p:nvSpPr>
          <p:cNvPr id="25680" name="Line 87"/>
          <p:cNvSpPr>
            <a:spLocks noChangeShapeType="1"/>
          </p:cNvSpPr>
          <p:nvPr/>
        </p:nvSpPr>
        <p:spPr bwMode="auto">
          <a:xfrm>
            <a:off x="2771775" y="2852738"/>
            <a:ext cx="576263" cy="0"/>
          </a:xfrm>
          <a:prstGeom prst="line">
            <a:avLst/>
          </a:prstGeom>
          <a:noFill/>
          <a:ln w="28575">
            <a:solidFill>
              <a:schemeClr val="tx1"/>
            </a:solidFill>
            <a:round/>
            <a:headEnd/>
            <a:tailEnd/>
          </a:ln>
        </p:spPr>
        <p:txBody>
          <a:bodyPr wrap="none" anchor="ctr"/>
          <a:lstStyle/>
          <a:p>
            <a:endParaRPr lang="zh-CN" altLang="en-US"/>
          </a:p>
        </p:txBody>
      </p:sp>
      <p:sp>
        <p:nvSpPr>
          <p:cNvPr id="25681" name="Line 88"/>
          <p:cNvSpPr>
            <a:spLocks noChangeShapeType="1"/>
          </p:cNvSpPr>
          <p:nvPr/>
        </p:nvSpPr>
        <p:spPr bwMode="auto">
          <a:xfrm>
            <a:off x="3348038" y="3284538"/>
            <a:ext cx="576262" cy="0"/>
          </a:xfrm>
          <a:prstGeom prst="line">
            <a:avLst/>
          </a:prstGeom>
          <a:noFill/>
          <a:ln w="28575">
            <a:solidFill>
              <a:schemeClr val="tx1"/>
            </a:solidFill>
            <a:round/>
            <a:headEnd/>
            <a:tailEnd/>
          </a:ln>
        </p:spPr>
        <p:txBody>
          <a:bodyPr wrap="none" anchor="ctr"/>
          <a:lstStyle/>
          <a:p>
            <a:endParaRPr lang="zh-CN" altLang="en-US"/>
          </a:p>
        </p:txBody>
      </p:sp>
      <p:sp>
        <p:nvSpPr>
          <p:cNvPr id="25682" name="Line 89"/>
          <p:cNvSpPr>
            <a:spLocks noChangeShapeType="1"/>
          </p:cNvSpPr>
          <p:nvPr/>
        </p:nvSpPr>
        <p:spPr bwMode="auto">
          <a:xfrm>
            <a:off x="3348038" y="2852738"/>
            <a:ext cx="0" cy="431800"/>
          </a:xfrm>
          <a:prstGeom prst="line">
            <a:avLst/>
          </a:prstGeom>
          <a:noFill/>
          <a:ln w="28575">
            <a:solidFill>
              <a:schemeClr val="tx1"/>
            </a:solidFill>
            <a:round/>
            <a:headEnd/>
            <a:tailEnd/>
          </a:ln>
        </p:spPr>
        <p:txBody>
          <a:bodyPr wrap="none" anchor="ctr"/>
          <a:lstStyle/>
          <a:p>
            <a:endParaRPr lang="zh-CN" altLang="en-US"/>
          </a:p>
        </p:txBody>
      </p:sp>
      <p:sp>
        <p:nvSpPr>
          <p:cNvPr id="25683" name="Line 90"/>
          <p:cNvSpPr>
            <a:spLocks noChangeShapeType="1"/>
          </p:cNvSpPr>
          <p:nvPr/>
        </p:nvSpPr>
        <p:spPr bwMode="auto">
          <a:xfrm>
            <a:off x="3924300" y="2852738"/>
            <a:ext cx="0" cy="431800"/>
          </a:xfrm>
          <a:prstGeom prst="line">
            <a:avLst/>
          </a:prstGeom>
          <a:noFill/>
          <a:ln w="28575">
            <a:solidFill>
              <a:schemeClr val="tx1"/>
            </a:solidFill>
            <a:round/>
            <a:headEnd/>
            <a:tailEnd/>
          </a:ln>
        </p:spPr>
        <p:txBody>
          <a:bodyPr wrap="none" anchor="ctr"/>
          <a:lstStyle/>
          <a:p>
            <a:endParaRPr lang="zh-CN" altLang="en-US"/>
          </a:p>
        </p:txBody>
      </p:sp>
      <p:sp>
        <p:nvSpPr>
          <p:cNvPr id="25684" name="Line 91"/>
          <p:cNvSpPr>
            <a:spLocks noChangeShapeType="1"/>
          </p:cNvSpPr>
          <p:nvPr/>
        </p:nvSpPr>
        <p:spPr bwMode="auto">
          <a:xfrm>
            <a:off x="3924300" y="2852738"/>
            <a:ext cx="1728788" cy="0"/>
          </a:xfrm>
          <a:prstGeom prst="line">
            <a:avLst/>
          </a:prstGeom>
          <a:noFill/>
          <a:ln w="28575">
            <a:solidFill>
              <a:schemeClr val="tx1"/>
            </a:solidFill>
            <a:round/>
            <a:headEnd/>
            <a:tailEnd/>
          </a:ln>
        </p:spPr>
        <p:txBody>
          <a:bodyPr wrap="none" anchor="ctr"/>
          <a:lstStyle/>
          <a:p>
            <a:endParaRPr lang="zh-CN" altLang="en-US"/>
          </a:p>
        </p:txBody>
      </p:sp>
      <p:sp>
        <p:nvSpPr>
          <p:cNvPr id="25685" name="Line 92"/>
          <p:cNvSpPr>
            <a:spLocks noChangeShapeType="1"/>
          </p:cNvSpPr>
          <p:nvPr/>
        </p:nvSpPr>
        <p:spPr bwMode="auto">
          <a:xfrm>
            <a:off x="5653088" y="2852738"/>
            <a:ext cx="0" cy="431800"/>
          </a:xfrm>
          <a:prstGeom prst="line">
            <a:avLst/>
          </a:prstGeom>
          <a:noFill/>
          <a:ln w="28575">
            <a:solidFill>
              <a:schemeClr val="tx1"/>
            </a:solidFill>
            <a:round/>
            <a:headEnd/>
            <a:tailEnd/>
          </a:ln>
        </p:spPr>
        <p:txBody>
          <a:bodyPr wrap="none" anchor="ctr"/>
          <a:lstStyle/>
          <a:p>
            <a:endParaRPr lang="zh-CN" altLang="en-US"/>
          </a:p>
        </p:txBody>
      </p:sp>
      <p:sp>
        <p:nvSpPr>
          <p:cNvPr id="25686" name="Line 93"/>
          <p:cNvSpPr>
            <a:spLocks noChangeShapeType="1"/>
          </p:cNvSpPr>
          <p:nvPr/>
        </p:nvSpPr>
        <p:spPr bwMode="auto">
          <a:xfrm>
            <a:off x="5653088" y="3284538"/>
            <a:ext cx="1727200" cy="0"/>
          </a:xfrm>
          <a:prstGeom prst="line">
            <a:avLst/>
          </a:prstGeom>
          <a:noFill/>
          <a:ln w="28575">
            <a:solidFill>
              <a:schemeClr val="tx1"/>
            </a:solidFill>
            <a:round/>
            <a:headEnd/>
            <a:tailEnd/>
          </a:ln>
        </p:spPr>
        <p:txBody>
          <a:bodyPr wrap="none" anchor="ctr"/>
          <a:lstStyle/>
          <a:p>
            <a:endParaRPr lang="zh-CN" altLang="en-US"/>
          </a:p>
        </p:txBody>
      </p:sp>
      <p:sp>
        <p:nvSpPr>
          <p:cNvPr id="25687" name="Line 94"/>
          <p:cNvSpPr>
            <a:spLocks noChangeShapeType="1"/>
          </p:cNvSpPr>
          <p:nvPr/>
        </p:nvSpPr>
        <p:spPr bwMode="auto">
          <a:xfrm>
            <a:off x="7380288" y="2852738"/>
            <a:ext cx="0" cy="431800"/>
          </a:xfrm>
          <a:prstGeom prst="line">
            <a:avLst/>
          </a:prstGeom>
          <a:noFill/>
          <a:ln w="28575">
            <a:solidFill>
              <a:schemeClr val="tx1"/>
            </a:solidFill>
            <a:round/>
            <a:headEnd/>
            <a:tailEnd/>
          </a:ln>
        </p:spPr>
        <p:txBody>
          <a:bodyPr wrap="none" anchor="ctr"/>
          <a:lstStyle/>
          <a:p>
            <a:endParaRPr lang="zh-CN" altLang="en-US"/>
          </a:p>
        </p:txBody>
      </p:sp>
      <p:sp>
        <p:nvSpPr>
          <p:cNvPr id="25688" name="Line 95"/>
          <p:cNvSpPr>
            <a:spLocks noChangeShapeType="1"/>
          </p:cNvSpPr>
          <p:nvPr/>
        </p:nvSpPr>
        <p:spPr bwMode="auto">
          <a:xfrm>
            <a:off x="7380288" y="2852738"/>
            <a:ext cx="576262" cy="0"/>
          </a:xfrm>
          <a:prstGeom prst="line">
            <a:avLst/>
          </a:prstGeom>
          <a:noFill/>
          <a:ln w="28575">
            <a:solidFill>
              <a:schemeClr val="tx1"/>
            </a:solidFill>
            <a:round/>
            <a:headEnd/>
            <a:tailEnd/>
          </a:ln>
        </p:spPr>
        <p:txBody>
          <a:bodyPr wrap="none" anchor="ctr"/>
          <a:lstStyle/>
          <a:p>
            <a:endParaRPr lang="zh-CN" altLang="en-US"/>
          </a:p>
        </p:txBody>
      </p:sp>
      <p:sp>
        <p:nvSpPr>
          <p:cNvPr id="25689" name="Line 97"/>
          <p:cNvSpPr>
            <a:spLocks noChangeShapeType="1"/>
          </p:cNvSpPr>
          <p:nvPr/>
        </p:nvSpPr>
        <p:spPr bwMode="auto">
          <a:xfrm>
            <a:off x="2771775"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5690" name="Line 98"/>
          <p:cNvSpPr>
            <a:spLocks noChangeShapeType="1"/>
          </p:cNvSpPr>
          <p:nvPr/>
        </p:nvSpPr>
        <p:spPr bwMode="auto">
          <a:xfrm>
            <a:off x="2771775" y="3571875"/>
            <a:ext cx="1152525" cy="0"/>
          </a:xfrm>
          <a:prstGeom prst="line">
            <a:avLst/>
          </a:prstGeom>
          <a:noFill/>
          <a:ln w="28575">
            <a:solidFill>
              <a:schemeClr val="tx1"/>
            </a:solidFill>
            <a:round/>
            <a:headEnd/>
            <a:tailEnd/>
          </a:ln>
        </p:spPr>
        <p:txBody>
          <a:bodyPr wrap="none" anchor="ctr"/>
          <a:lstStyle/>
          <a:p>
            <a:endParaRPr lang="zh-CN" altLang="en-US"/>
          </a:p>
        </p:txBody>
      </p:sp>
      <p:sp>
        <p:nvSpPr>
          <p:cNvPr id="25691" name="Line 99"/>
          <p:cNvSpPr>
            <a:spLocks noChangeShapeType="1"/>
          </p:cNvSpPr>
          <p:nvPr/>
        </p:nvSpPr>
        <p:spPr bwMode="auto">
          <a:xfrm>
            <a:off x="3924300"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5692" name="Line 100"/>
          <p:cNvSpPr>
            <a:spLocks noChangeShapeType="1"/>
          </p:cNvSpPr>
          <p:nvPr/>
        </p:nvSpPr>
        <p:spPr bwMode="auto">
          <a:xfrm>
            <a:off x="4500563"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5693" name="Line 101"/>
          <p:cNvSpPr>
            <a:spLocks noChangeShapeType="1"/>
          </p:cNvSpPr>
          <p:nvPr/>
        </p:nvSpPr>
        <p:spPr bwMode="auto">
          <a:xfrm>
            <a:off x="5076825"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5694" name="Line 102"/>
          <p:cNvSpPr>
            <a:spLocks noChangeShapeType="1"/>
          </p:cNvSpPr>
          <p:nvPr/>
        </p:nvSpPr>
        <p:spPr bwMode="auto">
          <a:xfrm>
            <a:off x="3924300" y="4003675"/>
            <a:ext cx="576263" cy="0"/>
          </a:xfrm>
          <a:prstGeom prst="line">
            <a:avLst/>
          </a:prstGeom>
          <a:noFill/>
          <a:ln w="28575">
            <a:solidFill>
              <a:schemeClr val="tx1"/>
            </a:solidFill>
            <a:round/>
            <a:headEnd/>
            <a:tailEnd/>
          </a:ln>
        </p:spPr>
        <p:txBody>
          <a:bodyPr wrap="none" anchor="ctr"/>
          <a:lstStyle/>
          <a:p>
            <a:endParaRPr lang="zh-CN" altLang="en-US"/>
          </a:p>
        </p:txBody>
      </p:sp>
      <p:sp>
        <p:nvSpPr>
          <p:cNvPr id="25695" name="Line 103"/>
          <p:cNvSpPr>
            <a:spLocks noChangeShapeType="1"/>
          </p:cNvSpPr>
          <p:nvPr/>
        </p:nvSpPr>
        <p:spPr bwMode="auto">
          <a:xfrm>
            <a:off x="4500563" y="3571875"/>
            <a:ext cx="576262" cy="0"/>
          </a:xfrm>
          <a:prstGeom prst="line">
            <a:avLst/>
          </a:prstGeom>
          <a:noFill/>
          <a:ln w="28575">
            <a:solidFill>
              <a:schemeClr val="tx1"/>
            </a:solidFill>
            <a:round/>
            <a:headEnd/>
            <a:tailEnd/>
          </a:ln>
        </p:spPr>
        <p:txBody>
          <a:bodyPr wrap="none" anchor="ctr"/>
          <a:lstStyle/>
          <a:p>
            <a:endParaRPr lang="zh-CN" altLang="en-US"/>
          </a:p>
        </p:txBody>
      </p:sp>
      <p:sp>
        <p:nvSpPr>
          <p:cNvPr id="25696" name="Line 104"/>
          <p:cNvSpPr>
            <a:spLocks noChangeShapeType="1"/>
          </p:cNvSpPr>
          <p:nvPr/>
        </p:nvSpPr>
        <p:spPr bwMode="auto">
          <a:xfrm>
            <a:off x="5076825" y="4003675"/>
            <a:ext cx="2303463" cy="0"/>
          </a:xfrm>
          <a:prstGeom prst="line">
            <a:avLst/>
          </a:prstGeom>
          <a:noFill/>
          <a:ln w="28575">
            <a:solidFill>
              <a:schemeClr val="tx1"/>
            </a:solidFill>
            <a:round/>
            <a:headEnd/>
            <a:tailEnd/>
          </a:ln>
        </p:spPr>
        <p:txBody>
          <a:bodyPr wrap="none" anchor="ctr"/>
          <a:lstStyle/>
          <a:p>
            <a:endParaRPr lang="zh-CN" altLang="en-US"/>
          </a:p>
        </p:txBody>
      </p:sp>
      <p:sp>
        <p:nvSpPr>
          <p:cNvPr id="25697" name="Line 105"/>
          <p:cNvSpPr>
            <a:spLocks noChangeShapeType="1"/>
          </p:cNvSpPr>
          <p:nvPr/>
        </p:nvSpPr>
        <p:spPr bwMode="auto">
          <a:xfrm>
            <a:off x="7380288"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5698" name="Line 106"/>
          <p:cNvSpPr>
            <a:spLocks noChangeShapeType="1"/>
          </p:cNvSpPr>
          <p:nvPr/>
        </p:nvSpPr>
        <p:spPr bwMode="auto">
          <a:xfrm>
            <a:off x="7380288" y="3571875"/>
            <a:ext cx="576262" cy="0"/>
          </a:xfrm>
          <a:prstGeom prst="line">
            <a:avLst/>
          </a:prstGeom>
          <a:noFill/>
          <a:ln w="28575">
            <a:solidFill>
              <a:schemeClr val="tx1"/>
            </a:solidFill>
            <a:round/>
            <a:headEnd/>
            <a:tailEnd/>
          </a:ln>
        </p:spPr>
        <p:txBody>
          <a:bodyPr wrap="none" anchor="ctr"/>
          <a:lstStyle/>
          <a:p>
            <a:endParaRPr lang="zh-CN" altLang="en-US"/>
          </a:p>
        </p:txBody>
      </p:sp>
      <p:sp>
        <p:nvSpPr>
          <p:cNvPr id="25699" name="Line 107"/>
          <p:cNvSpPr>
            <a:spLocks noChangeShapeType="1"/>
          </p:cNvSpPr>
          <p:nvPr/>
        </p:nvSpPr>
        <p:spPr bwMode="auto">
          <a:xfrm>
            <a:off x="3059113"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0" name="Line 108"/>
          <p:cNvSpPr>
            <a:spLocks noChangeShapeType="1"/>
          </p:cNvSpPr>
          <p:nvPr/>
        </p:nvSpPr>
        <p:spPr bwMode="auto">
          <a:xfrm>
            <a:off x="3348038"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1" name="Line 109"/>
          <p:cNvSpPr>
            <a:spLocks noChangeShapeType="1"/>
          </p:cNvSpPr>
          <p:nvPr/>
        </p:nvSpPr>
        <p:spPr bwMode="auto">
          <a:xfrm>
            <a:off x="3924300"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2" name="Line 110"/>
          <p:cNvSpPr>
            <a:spLocks noChangeShapeType="1"/>
          </p:cNvSpPr>
          <p:nvPr/>
        </p:nvSpPr>
        <p:spPr bwMode="auto">
          <a:xfrm>
            <a:off x="4211638"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3" name="Line 111"/>
          <p:cNvSpPr>
            <a:spLocks noChangeShapeType="1"/>
          </p:cNvSpPr>
          <p:nvPr/>
        </p:nvSpPr>
        <p:spPr bwMode="auto">
          <a:xfrm>
            <a:off x="4500563"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4" name="Line 112"/>
          <p:cNvSpPr>
            <a:spLocks noChangeShapeType="1"/>
          </p:cNvSpPr>
          <p:nvPr/>
        </p:nvSpPr>
        <p:spPr bwMode="auto">
          <a:xfrm>
            <a:off x="4787900"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5" name="Line 113"/>
          <p:cNvSpPr>
            <a:spLocks noChangeShapeType="1"/>
          </p:cNvSpPr>
          <p:nvPr/>
        </p:nvSpPr>
        <p:spPr bwMode="auto">
          <a:xfrm>
            <a:off x="5076825"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6" name="Line 114"/>
          <p:cNvSpPr>
            <a:spLocks noChangeShapeType="1"/>
          </p:cNvSpPr>
          <p:nvPr/>
        </p:nvSpPr>
        <p:spPr bwMode="auto">
          <a:xfrm>
            <a:off x="5364163"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7" name="Line 115"/>
          <p:cNvSpPr>
            <a:spLocks noChangeShapeType="1"/>
          </p:cNvSpPr>
          <p:nvPr/>
        </p:nvSpPr>
        <p:spPr bwMode="auto">
          <a:xfrm>
            <a:off x="5651500"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8" name="Line 116"/>
          <p:cNvSpPr>
            <a:spLocks noChangeShapeType="1"/>
          </p:cNvSpPr>
          <p:nvPr/>
        </p:nvSpPr>
        <p:spPr bwMode="auto">
          <a:xfrm>
            <a:off x="6227763"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09" name="Line 117"/>
          <p:cNvSpPr>
            <a:spLocks noChangeShapeType="1"/>
          </p:cNvSpPr>
          <p:nvPr/>
        </p:nvSpPr>
        <p:spPr bwMode="auto">
          <a:xfrm>
            <a:off x="6804025"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10" name="Line 118"/>
          <p:cNvSpPr>
            <a:spLocks noChangeShapeType="1"/>
          </p:cNvSpPr>
          <p:nvPr/>
        </p:nvSpPr>
        <p:spPr bwMode="auto">
          <a:xfrm>
            <a:off x="7380288"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11" name="Line 119"/>
          <p:cNvSpPr>
            <a:spLocks noChangeShapeType="1"/>
          </p:cNvSpPr>
          <p:nvPr/>
        </p:nvSpPr>
        <p:spPr bwMode="auto">
          <a:xfrm>
            <a:off x="7667625"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12" name="Line 120"/>
          <p:cNvSpPr>
            <a:spLocks noChangeShapeType="1"/>
          </p:cNvSpPr>
          <p:nvPr/>
        </p:nvSpPr>
        <p:spPr bwMode="auto">
          <a:xfrm>
            <a:off x="7956550"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5713" name="Line 121"/>
          <p:cNvSpPr>
            <a:spLocks noChangeShapeType="1"/>
          </p:cNvSpPr>
          <p:nvPr/>
        </p:nvSpPr>
        <p:spPr bwMode="auto">
          <a:xfrm>
            <a:off x="2771775" y="4292600"/>
            <a:ext cx="287338" cy="0"/>
          </a:xfrm>
          <a:prstGeom prst="line">
            <a:avLst/>
          </a:prstGeom>
          <a:noFill/>
          <a:ln w="28575">
            <a:solidFill>
              <a:schemeClr val="tx1"/>
            </a:solidFill>
            <a:round/>
            <a:headEnd/>
            <a:tailEnd/>
          </a:ln>
        </p:spPr>
        <p:txBody>
          <a:bodyPr wrap="none" anchor="ctr"/>
          <a:lstStyle/>
          <a:p>
            <a:endParaRPr lang="zh-CN" altLang="en-US"/>
          </a:p>
        </p:txBody>
      </p:sp>
      <p:sp>
        <p:nvSpPr>
          <p:cNvPr id="25714" name="Line 122"/>
          <p:cNvSpPr>
            <a:spLocks noChangeShapeType="1"/>
          </p:cNvSpPr>
          <p:nvPr/>
        </p:nvSpPr>
        <p:spPr bwMode="auto">
          <a:xfrm>
            <a:off x="3059113"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5715" name="Line 123"/>
          <p:cNvSpPr>
            <a:spLocks noChangeShapeType="1"/>
          </p:cNvSpPr>
          <p:nvPr/>
        </p:nvSpPr>
        <p:spPr bwMode="auto">
          <a:xfrm>
            <a:off x="3348038" y="4292600"/>
            <a:ext cx="576262" cy="0"/>
          </a:xfrm>
          <a:prstGeom prst="line">
            <a:avLst/>
          </a:prstGeom>
          <a:noFill/>
          <a:ln w="28575">
            <a:solidFill>
              <a:schemeClr val="tx1"/>
            </a:solidFill>
            <a:round/>
            <a:headEnd/>
            <a:tailEnd/>
          </a:ln>
        </p:spPr>
        <p:txBody>
          <a:bodyPr wrap="none" anchor="ctr"/>
          <a:lstStyle/>
          <a:p>
            <a:endParaRPr lang="zh-CN" altLang="en-US"/>
          </a:p>
        </p:txBody>
      </p:sp>
      <p:sp>
        <p:nvSpPr>
          <p:cNvPr id="25716" name="Line 124"/>
          <p:cNvSpPr>
            <a:spLocks noChangeShapeType="1"/>
          </p:cNvSpPr>
          <p:nvPr/>
        </p:nvSpPr>
        <p:spPr bwMode="auto">
          <a:xfrm>
            <a:off x="3924300"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5717" name="Line 125"/>
          <p:cNvSpPr>
            <a:spLocks noChangeShapeType="1"/>
          </p:cNvSpPr>
          <p:nvPr/>
        </p:nvSpPr>
        <p:spPr bwMode="auto">
          <a:xfrm>
            <a:off x="4211638" y="4292600"/>
            <a:ext cx="288925" cy="0"/>
          </a:xfrm>
          <a:prstGeom prst="line">
            <a:avLst/>
          </a:prstGeom>
          <a:noFill/>
          <a:ln w="28575">
            <a:solidFill>
              <a:schemeClr val="tx1"/>
            </a:solidFill>
            <a:round/>
            <a:headEnd/>
            <a:tailEnd/>
          </a:ln>
        </p:spPr>
        <p:txBody>
          <a:bodyPr wrap="none" anchor="ctr"/>
          <a:lstStyle/>
          <a:p>
            <a:endParaRPr lang="zh-CN" altLang="en-US"/>
          </a:p>
        </p:txBody>
      </p:sp>
      <p:sp>
        <p:nvSpPr>
          <p:cNvPr id="25718" name="Line 126"/>
          <p:cNvSpPr>
            <a:spLocks noChangeShapeType="1"/>
          </p:cNvSpPr>
          <p:nvPr/>
        </p:nvSpPr>
        <p:spPr bwMode="auto">
          <a:xfrm>
            <a:off x="4500563"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5719" name="Line 127"/>
          <p:cNvSpPr>
            <a:spLocks noChangeShapeType="1"/>
          </p:cNvSpPr>
          <p:nvPr/>
        </p:nvSpPr>
        <p:spPr bwMode="auto">
          <a:xfrm>
            <a:off x="4787900" y="4292600"/>
            <a:ext cx="288925" cy="0"/>
          </a:xfrm>
          <a:prstGeom prst="line">
            <a:avLst/>
          </a:prstGeom>
          <a:noFill/>
          <a:ln w="28575">
            <a:solidFill>
              <a:schemeClr val="tx1"/>
            </a:solidFill>
            <a:round/>
            <a:headEnd/>
            <a:tailEnd/>
          </a:ln>
        </p:spPr>
        <p:txBody>
          <a:bodyPr wrap="none" anchor="ctr"/>
          <a:lstStyle/>
          <a:p>
            <a:endParaRPr lang="zh-CN" altLang="en-US"/>
          </a:p>
        </p:txBody>
      </p:sp>
      <p:sp>
        <p:nvSpPr>
          <p:cNvPr id="25720" name="Line 128"/>
          <p:cNvSpPr>
            <a:spLocks noChangeShapeType="1"/>
          </p:cNvSpPr>
          <p:nvPr/>
        </p:nvSpPr>
        <p:spPr bwMode="auto">
          <a:xfrm>
            <a:off x="5076825"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5721" name="Line 129"/>
          <p:cNvSpPr>
            <a:spLocks noChangeShapeType="1"/>
          </p:cNvSpPr>
          <p:nvPr/>
        </p:nvSpPr>
        <p:spPr bwMode="auto">
          <a:xfrm>
            <a:off x="5364163" y="4292600"/>
            <a:ext cx="288925" cy="0"/>
          </a:xfrm>
          <a:prstGeom prst="line">
            <a:avLst/>
          </a:prstGeom>
          <a:noFill/>
          <a:ln w="28575">
            <a:solidFill>
              <a:schemeClr val="tx1"/>
            </a:solidFill>
            <a:round/>
            <a:headEnd/>
            <a:tailEnd/>
          </a:ln>
        </p:spPr>
        <p:txBody>
          <a:bodyPr wrap="none" anchor="ctr"/>
          <a:lstStyle/>
          <a:p>
            <a:endParaRPr lang="zh-CN" altLang="en-US"/>
          </a:p>
        </p:txBody>
      </p:sp>
      <p:sp>
        <p:nvSpPr>
          <p:cNvPr id="25722" name="Line 130"/>
          <p:cNvSpPr>
            <a:spLocks noChangeShapeType="1"/>
          </p:cNvSpPr>
          <p:nvPr/>
        </p:nvSpPr>
        <p:spPr bwMode="auto">
          <a:xfrm>
            <a:off x="5651500" y="4724400"/>
            <a:ext cx="576263" cy="0"/>
          </a:xfrm>
          <a:prstGeom prst="line">
            <a:avLst/>
          </a:prstGeom>
          <a:noFill/>
          <a:ln w="28575">
            <a:solidFill>
              <a:schemeClr val="tx1"/>
            </a:solidFill>
            <a:round/>
            <a:headEnd/>
            <a:tailEnd/>
          </a:ln>
        </p:spPr>
        <p:txBody>
          <a:bodyPr wrap="none" anchor="ctr"/>
          <a:lstStyle/>
          <a:p>
            <a:endParaRPr lang="zh-CN" altLang="en-US"/>
          </a:p>
        </p:txBody>
      </p:sp>
      <p:sp>
        <p:nvSpPr>
          <p:cNvPr id="25723" name="Line 131"/>
          <p:cNvSpPr>
            <a:spLocks noChangeShapeType="1"/>
          </p:cNvSpPr>
          <p:nvPr/>
        </p:nvSpPr>
        <p:spPr bwMode="auto">
          <a:xfrm>
            <a:off x="6227763" y="4292600"/>
            <a:ext cx="576262" cy="0"/>
          </a:xfrm>
          <a:prstGeom prst="line">
            <a:avLst/>
          </a:prstGeom>
          <a:noFill/>
          <a:ln w="28575">
            <a:solidFill>
              <a:schemeClr val="tx1"/>
            </a:solidFill>
            <a:round/>
            <a:headEnd/>
            <a:tailEnd/>
          </a:ln>
        </p:spPr>
        <p:txBody>
          <a:bodyPr wrap="none" anchor="ctr"/>
          <a:lstStyle/>
          <a:p>
            <a:endParaRPr lang="zh-CN" altLang="en-US"/>
          </a:p>
        </p:txBody>
      </p:sp>
      <p:sp>
        <p:nvSpPr>
          <p:cNvPr id="25724" name="Line 132"/>
          <p:cNvSpPr>
            <a:spLocks noChangeShapeType="1"/>
          </p:cNvSpPr>
          <p:nvPr/>
        </p:nvSpPr>
        <p:spPr bwMode="auto">
          <a:xfrm>
            <a:off x="6804025" y="4724400"/>
            <a:ext cx="576263" cy="0"/>
          </a:xfrm>
          <a:prstGeom prst="line">
            <a:avLst/>
          </a:prstGeom>
          <a:noFill/>
          <a:ln w="28575">
            <a:solidFill>
              <a:schemeClr val="tx1"/>
            </a:solidFill>
            <a:round/>
            <a:headEnd/>
            <a:tailEnd/>
          </a:ln>
        </p:spPr>
        <p:txBody>
          <a:bodyPr wrap="none" anchor="ctr"/>
          <a:lstStyle/>
          <a:p>
            <a:endParaRPr lang="zh-CN" altLang="en-US"/>
          </a:p>
        </p:txBody>
      </p:sp>
      <p:sp>
        <p:nvSpPr>
          <p:cNvPr id="25725" name="Line 133"/>
          <p:cNvSpPr>
            <a:spLocks noChangeShapeType="1"/>
          </p:cNvSpPr>
          <p:nvPr/>
        </p:nvSpPr>
        <p:spPr bwMode="auto">
          <a:xfrm>
            <a:off x="7380288" y="4292600"/>
            <a:ext cx="288925" cy="0"/>
          </a:xfrm>
          <a:prstGeom prst="line">
            <a:avLst/>
          </a:prstGeom>
          <a:noFill/>
          <a:ln w="28575">
            <a:solidFill>
              <a:schemeClr val="tx1"/>
            </a:solidFill>
            <a:round/>
            <a:headEnd/>
            <a:tailEnd/>
          </a:ln>
        </p:spPr>
        <p:txBody>
          <a:bodyPr wrap="none" anchor="ctr"/>
          <a:lstStyle/>
          <a:p>
            <a:endParaRPr lang="zh-CN" altLang="en-US"/>
          </a:p>
        </p:txBody>
      </p:sp>
      <p:sp>
        <p:nvSpPr>
          <p:cNvPr id="25726" name="Line 134"/>
          <p:cNvSpPr>
            <a:spLocks noChangeShapeType="1"/>
          </p:cNvSpPr>
          <p:nvPr/>
        </p:nvSpPr>
        <p:spPr bwMode="auto">
          <a:xfrm>
            <a:off x="7667625"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5727" name="Line 135"/>
          <p:cNvSpPr>
            <a:spLocks noChangeShapeType="1"/>
          </p:cNvSpPr>
          <p:nvPr/>
        </p:nvSpPr>
        <p:spPr bwMode="auto">
          <a:xfrm>
            <a:off x="3059113"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5728" name="Line 136"/>
          <p:cNvSpPr>
            <a:spLocks noChangeShapeType="1"/>
          </p:cNvSpPr>
          <p:nvPr/>
        </p:nvSpPr>
        <p:spPr bwMode="auto">
          <a:xfrm>
            <a:off x="2771775" y="5011738"/>
            <a:ext cx="287338" cy="0"/>
          </a:xfrm>
          <a:prstGeom prst="line">
            <a:avLst/>
          </a:prstGeom>
          <a:noFill/>
          <a:ln w="28575">
            <a:solidFill>
              <a:schemeClr val="tx1"/>
            </a:solidFill>
            <a:round/>
            <a:headEnd/>
            <a:tailEnd/>
          </a:ln>
        </p:spPr>
        <p:txBody>
          <a:bodyPr wrap="none" anchor="ctr"/>
          <a:lstStyle/>
          <a:p>
            <a:endParaRPr lang="zh-CN" altLang="en-US"/>
          </a:p>
        </p:txBody>
      </p:sp>
      <p:sp>
        <p:nvSpPr>
          <p:cNvPr id="25729" name="Line 137"/>
          <p:cNvSpPr>
            <a:spLocks noChangeShapeType="1"/>
          </p:cNvSpPr>
          <p:nvPr/>
        </p:nvSpPr>
        <p:spPr bwMode="auto">
          <a:xfrm>
            <a:off x="4211638"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5730" name="Line 138"/>
          <p:cNvSpPr>
            <a:spLocks noChangeShapeType="1"/>
          </p:cNvSpPr>
          <p:nvPr/>
        </p:nvSpPr>
        <p:spPr bwMode="auto">
          <a:xfrm>
            <a:off x="3059113" y="5445125"/>
            <a:ext cx="1152525" cy="0"/>
          </a:xfrm>
          <a:prstGeom prst="line">
            <a:avLst/>
          </a:prstGeom>
          <a:noFill/>
          <a:ln w="28575">
            <a:solidFill>
              <a:schemeClr val="tx1"/>
            </a:solidFill>
            <a:round/>
            <a:headEnd/>
            <a:tailEnd/>
          </a:ln>
        </p:spPr>
        <p:txBody>
          <a:bodyPr wrap="none" anchor="ctr"/>
          <a:lstStyle/>
          <a:p>
            <a:endParaRPr lang="zh-CN" altLang="en-US"/>
          </a:p>
        </p:txBody>
      </p:sp>
      <p:sp>
        <p:nvSpPr>
          <p:cNvPr id="25731" name="Line 139"/>
          <p:cNvSpPr>
            <a:spLocks noChangeShapeType="1"/>
          </p:cNvSpPr>
          <p:nvPr/>
        </p:nvSpPr>
        <p:spPr bwMode="auto">
          <a:xfrm>
            <a:off x="4787900"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5732" name="Line 140"/>
          <p:cNvSpPr>
            <a:spLocks noChangeShapeType="1"/>
          </p:cNvSpPr>
          <p:nvPr/>
        </p:nvSpPr>
        <p:spPr bwMode="auto">
          <a:xfrm>
            <a:off x="5364163"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5733" name="Line 141"/>
          <p:cNvSpPr>
            <a:spLocks noChangeShapeType="1"/>
          </p:cNvSpPr>
          <p:nvPr/>
        </p:nvSpPr>
        <p:spPr bwMode="auto">
          <a:xfrm>
            <a:off x="4211638" y="5011738"/>
            <a:ext cx="576262" cy="0"/>
          </a:xfrm>
          <a:prstGeom prst="line">
            <a:avLst/>
          </a:prstGeom>
          <a:noFill/>
          <a:ln w="28575">
            <a:solidFill>
              <a:schemeClr val="tx1"/>
            </a:solidFill>
            <a:round/>
            <a:headEnd/>
            <a:tailEnd/>
          </a:ln>
        </p:spPr>
        <p:txBody>
          <a:bodyPr wrap="none" anchor="ctr"/>
          <a:lstStyle/>
          <a:p>
            <a:endParaRPr lang="zh-CN" altLang="en-US"/>
          </a:p>
        </p:txBody>
      </p:sp>
      <p:sp>
        <p:nvSpPr>
          <p:cNvPr id="25734" name="Line 142"/>
          <p:cNvSpPr>
            <a:spLocks noChangeShapeType="1"/>
          </p:cNvSpPr>
          <p:nvPr/>
        </p:nvSpPr>
        <p:spPr bwMode="auto">
          <a:xfrm>
            <a:off x="4787900" y="5445125"/>
            <a:ext cx="576263" cy="0"/>
          </a:xfrm>
          <a:prstGeom prst="line">
            <a:avLst/>
          </a:prstGeom>
          <a:noFill/>
          <a:ln w="28575">
            <a:solidFill>
              <a:schemeClr val="tx1"/>
            </a:solidFill>
            <a:round/>
            <a:headEnd/>
            <a:tailEnd/>
          </a:ln>
        </p:spPr>
        <p:txBody>
          <a:bodyPr wrap="none" anchor="ctr"/>
          <a:lstStyle/>
          <a:p>
            <a:endParaRPr lang="zh-CN" altLang="en-US"/>
          </a:p>
        </p:txBody>
      </p:sp>
      <p:sp>
        <p:nvSpPr>
          <p:cNvPr id="25735" name="Line 143"/>
          <p:cNvSpPr>
            <a:spLocks noChangeShapeType="1"/>
          </p:cNvSpPr>
          <p:nvPr/>
        </p:nvSpPr>
        <p:spPr bwMode="auto">
          <a:xfrm>
            <a:off x="5364163" y="5011738"/>
            <a:ext cx="863600" cy="0"/>
          </a:xfrm>
          <a:prstGeom prst="line">
            <a:avLst/>
          </a:prstGeom>
          <a:noFill/>
          <a:ln w="28575">
            <a:solidFill>
              <a:schemeClr val="tx1"/>
            </a:solidFill>
            <a:round/>
            <a:headEnd/>
            <a:tailEnd/>
          </a:ln>
        </p:spPr>
        <p:txBody>
          <a:bodyPr wrap="none" anchor="ctr"/>
          <a:lstStyle/>
          <a:p>
            <a:endParaRPr lang="zh-CN" altLang="en-US"/>
          </a:p>
        </p:txBody>
      </p:sp>
      <p:sp>
        <p:nvSpPr>
          <p:cNvPr id="25736" name="Line 144"/>
          <p:cNvSpPr>
            <a:spLocks noChangeShapeType="1"/>
          </p:cNvSpPr>
          <p:nvPr/>
        </p:nvSpPr>
        <p:spPr bwMode="auto">
          <a:xfrm>
            <a:off x="6227763"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5737" name="Line 145"/>
          <p:cNvSpPr>
            <a:spLocks noChangeShapeType="1"/>
          </p:cNvSpPr>
          <p:nvPr/>
        </p:nvSpPr>
        <p:spPr bwMode="auto">
          <a:xfrm>
            <a:off x="6804025"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5738" name="Line 146"/>
          <p:cNvSpPr>
            <a:spLocks noChangeShapeType="1"/>
          </p:cNvSpPr>
          <p:nvPr/>
        </p:nvSpPr>
        <p:spPr bwMode="auto">
          <a:xfrm>
            <a:off x="6227763" y="5443538"/>
            <a:ext cx="576262" cy="0"/>
          </a:xfrm>
          <a:prstGeom prst="line">
            <a:avLst/>
          </a:prstGeom>
          <a:noFill/>
          <a:ln w="28575">
            <a:solidFill>
              <a:schemeClr val="tx1"/>
            </a:solidFill>
            <a:round/>
            <a:headEnd/>
            <a:tailEnd/>
          </a:ln>
        </p:spPr>
        <p:txBody>
          <a:bodyPr wrap="none" anchor="ctr"/>
          <a:lstStyle/>
          <a:p>
            <a:endParaRPr lang="zh-CN" altLang="en-US"/>
          </a:p>
        </p:txBody>
      </p:sp>
      <p:sp>
        <p:nvSpPr>
          <p:cNvPr id="25739" name="Line 147"/>
          <p:cNvSpPr>
            <a:spLocks noChangeShapeType="1"/>
          </p:cNvSpPr>
          <p:nvPr/>
        </p:nvSpPr>
        <p:spPr bwMode="auto">
          <a:xfrm>
            <a:off x="6804025" y="5011738"/>
            <a:ext cx="863600" cy="0"/>
          </a:xfrm>
          <a:prstGeom prst="line">
            <a:avLst/>
          </a:prstGeom>
          <a:noFill/>
          <a:ln w="28575">
            <a:solidFill>
              <a:schemeClr val="tx1"/>
            </a:solidFill>
            <a:round/>
            <a:headEnd/>
            <a:tailEnd/>
          </a:ln>
        </p:spPr>
        <p:txBody>
          <a:bodyPr wrap="none" anchor="ctr"/>
          <a:lstStyle/>
          <a:p>
            <a:endParaRPr lang="zh-CN" altLang="en-US"/>
          </a:p>
        </p:txBody>
      </p:sp>
      <p:sp>
        <p:nvSpPr>
          <p:cNvPr id="25740" name="Line 148"/>
          <p:cNvSpPr>
            <a:spLocks noChangeShapeType="1"/>
          </p:cNvSpPr>
          <p:nvPr/>
        </p:nvSpPr>
        <p:spPr bwMode="auto">
          <a:xfrm>
            <a:off x="7667625"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5741" name="Line 149"/>
          <p:cNvSpPr>
            <a:spLocks noChangeShapeType="1"/>
          </p:cNvSpPr>
          <p:nvPr/>
        </p:nvSpPr>
        <p:spPr bwMode="auto">
          <a:xfrm>
            <a:off x="7667625" y="5445125"/>
            <a:ext cx="288925" cy="0"/>
          </a:xfrm>
          <a:prstGeom prst="line">
            <a:avLst/>
          </a:prstGeom>
          <a:noFill/>
          <a:ln w="28575">
            <a:solidFill>
              <a:schemeClr val="tx1"/>
            </a:solidFill>
            <a:round/>
            <a:headEnd/>
            <a:tailEnd/>
          </a:ln>
        </p:spPr>
        <p:txBody>
          <a:bodyPr wrap="none" anchor="ctr"/>
          <a:lstStyle/>
          <a:p>
            <a:endParaRPr lang="zh-CN" altLang="en-US"/>
          </a:p>
        </p:txBody>
      </p:sp>
      <p:sp>
        <p:nvSpPr>
          <p:cNvPr id="25742" name="Line 150"/>
          <p:cNvSpPr>
            <a:spLocks noChangeShapeType="1"/>
          </p:cNvSpPr>
          <p:nvPr/>
        </p:nvSpPr>
        <p:spPr bwMode="auto">
          <a:xfrm flipV="1">
            <a:off x="3059113"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43" name="Line 151"/>
          <p:cNvSpPr>
            <a:spLocks noChangeShapeType="1"/>
          </p:cNvSpPr>
          <p:nvPr/>
        </p:nvSpPr>
        <p:spPr bwMode="auto">
          <a:xfrm>
            <a:off x="3635375" y="5732463"/>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5744" name="Line 152"/>
          <p:cNvSpPr>
            <a:spLocks noChangeShapeType="1"/>
          </p:cNvSpPr>
          <p:nvPr/>
        </p:nvSpPr>
        <p:spPr bwMode="auto">
          <a:xfrm flipV="1">
            <a:off x="4211638"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45" name="Line 153"/>
          <p:cNvSpPr>
            <a:spLocks noChangeShapeType="1"/>
          </p:cNvSpPr>
          <p:nvPr/>
        </p:nvSpPr>
        <p:spPr bwMode="auto">
          <a:xfrm flipV="1">
            <a:off x="4787900"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46" name="Line 154"/>
          <p:cNvSpPr>
            <a:spLocks noChangeShapeType="1"/>
          </p:cNvSpPr>
          <p:nvPr/>
        </p:nvSpPr>
        <p:spPr bwMode="auto">
          <a:xfrm flipV="1">
            <a:off x="5364163"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47" name="Line 155"/>
          <p:cNvSpPr>
            <a:spLocks noChangeShapeType="1"/>
          </p:cNvSpPr>
          <p:nvPr/>
        </p:nvSpPr>
        <p:spPr bwMode="auto">
          <a:xfrm>
            <a:off x="5940425" y="5732463"/>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5748" name="Line 156"/>
          <p:cNvSpPr>
            <a:spLocks noChangeShapeType="1"/>
          </p:cNvSpPr>
          <p:nvPr/>
        </p:nvSpPr>
        <p:spPr bwMode="auto">
          <a:xfrm>
            <a:off x="6516688" y="5732463"/>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5749" name="Line 157"/>
          <p:cNvSpPr>
            <a:spLocks noChangeShapeType="1"/>
          </p:cNvSpPr>
          <p:nvPr/>
        </p:nvSpPr>
        <p:spPr bwMode="auto">
          <a:xfrm>
            <a:off x="7092950" y="5732463"/>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5750" name="Line 158"/>
          <p:cNvSpPr>
            <a:spLocks noChangeShapeType="1"/>
          </p:cNvSpPr>
          <p:nvPr/>
        </p:nvSpPr>
        <p:spPr bwMode="auto">
          <a:xfrm flipV="1">
            <a:off x="7667625"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5751" name="Line 159"/>
          <p:cNvSpPr>
            <a:spLocks noChangeShapeType="1"/>
          </p:cNvSpPr>
          <p:nvPr/>
        </p:nvSpPr>
        <p:spPr bwMode="auto">
          <a:xfrm>
            <a:off x="2771775" y="6164263"/>
            <a:ext cx="287338" cy="0"/>
          </a:xfrm>
          <a:prstGeom prst="line">
            <a:avLst/>
          </a:prstGeom>
          <a:noFill/>
          <a:ln w="28575">
            <a:solidFill>
              <a:schemeClr val="tx1"/>
            </a:solidFill>
            <a:round/>
            <a:headEnd/>
            <a:tailEnd/>
          </a:ln>
        </p:spPr>
        <p:txBody>
          <a:bodyPr wrap="none" anchor="ctr"/>
          <a:lstStyle/>
          <a:p>
            <a:endParaRPr lang="zh-CN" altLang="en-US"/>
          </a:p>
        </p:txBody>
      </p:sp>
      <p:sp>
        <p:nvSpPr>
          <p:cNvPr id="25752" name="Line 160"/>
          <p:cNvSpPr>
            <a:spLocks noChangeShapeType="1"/>
          </p:cNvSpPr>
          <p:nvPr/>
        </p:nvSpPr>
        <p:spPr bwMode="auto">
          <a:xfrm>
            <a:off x="3059113" y="5732463"/>
            <a:ext cx="576262" cy="0"/>
          </a:xfrm>
          <a:prstGeom prst="line">
            <a:avLst/>
          </a:prstGeom>
          <a:noFill/>
          <a:ln w="28575">
            <a:solidFill>
              <a:schemeClr val="tx1"/>
            </a:solidFill>
            <a:round/>
            <a:headEnd/>
            <a:tailEnd/>
          </a:ln>
        </p:spPr>
        <p:txBody>
          <a:bodyPr wrap="none" anchor="ctr"/>
          <a:lstStyle/>
          <a:p>
            <a:endParaRPr lang="zh-CN" altLang="en-US"/>
          </a:p>
        </p:txBody>
      </p:sp>
      <p:sp>
        <p:nvSpPr>
          <p:cNvPr id="25753" name="Line 161"/>
          <p:cNvSpPr>
            <a:spLocks noChangeShapeType="1"/>
          </p:cNvSpPr>
          <p:nvPr/>
        </p:nvSpPr>
        <p:spPr bwMode="auto">
          <a:xfrm>
            <a:off x="3635375" y="6164263"/>
            <a:ext cx="576263" cy="0"/>
          </a:xfrm>
          <a:prstGeom prst="line">
            <a:avLst/>
          </a:prstGeom>
          <a:noFill/>
          <a:ln w="28575">
            <a:solidFill>
              <a:schemeClr val="tx1"/>
            </a:solidFill>
            <a:round/>
            <a:headEnd/>
            <a:tailEnd/>
          </a:ln>
        </p:spPr>
        <p:txBody>
          <a:bodyPr wrap="none" anchor="ctr"/>
          <a:lstStyle/>
          <a:p>
            <a:endParaRPr lang="zh-CN" altLang="en-US"/>
          </a:p>
        </p:txBody>
      </p:sp>
      <p:sp>
        <p:nvSpPr>
          <p:cNvPr id="25754" name="Line 162"/>
          <p:cNvSpPr>
            <a:spLocks noChangeShapeType="1"/>
          </p:cNvSpPr>
          <p:nvPr/>
        </p:nvSpPr>
        <p:spPr bwMode="auto">
          <a:xfrm>
            <a:off x="4211638"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5755" name="Line 163"/>
          <p:cNvSpPr>
            <a:spLocks noChangeShapeType="1"/>
          </p:cNvSpPr>
          <p:nvPr/>
        </p:nvSpPr>
        <p:spPr bwMode="auto">
          <a:xfrm>
            <a:off x="4500563" y="5732463"/>
            <a:ext cx="0" cy="431800"/>
          </a:xfrm>
          <a:prstGeom prst="line">
            <a:avLst/>
          </a:prstGeom>
          <a:noFill/>
          <a:ln w="28575">
            <a:solidFill>
              <a:schemeClr val="tx1"/>
            </a:solidFill>
            <a:round/>
            <a:headEnd/>
            <a:tailEnd/>
          </a:ln>
        </p:spPr>
        <p:txBody>
          <a:bodyPr wrap="none" anchor="ctr"/>
          <a:lstStyle/>
          <a:p>
            <a:endParaRPr lang="zh-CN" altLang="en-US"/>
          </a:p>
        </p:txBody>
      </p:sp>
      <p:sp>
        <p:nvSpPr>
          <p:cNvPr id="25756" name="Line 164"/>
          <p:cNvSpPr>
            <a:spLocks noChangeShapeType="1"/>
          </p:cNvSpPr>
          <p:nvPr/>
        </p:nvSpPr>
        <p:spPr bwMode="auto">
          <a:xfrm>
            <a:off x="4500563" y="6164263"/>
            <a:ext cx="288925" cy="0"/>
          </a:xfrm>
          <a:prstGeom prst="line">
            <a:avLst/>
          </a:prstGeom>
          <a:noFill/>
          <a:ln w="28575">
            <a:solidFill>
              <a:schemeClr val="tx1"/>
            </a:solidFill>
            <a:round/>
            <a:headEnd/>
            <a:tailEnd/>
          </a:ln>
        </p:spPr>
        <p:txBody>
          <a:bodyPr wrap="none" anchor="ctr"/>
          <a:lstStyle/>
          <a:p>
            <a:endParaRPr lang="zh-CN" altLang="en-US"/>
          </a:p>
        </p:txBody>
      </p:sp>
      <p:sp>
        <p:nvSpPr>
          <p:cNvPr id="25757" name="Line 165"/>
          <p:cNvSpPr>
            <a:spLocks noChangeShapeType="1"/>
          </p:cNvSpPr>
          <p:nvPr/>
        </p:nvSpPr>
        <p:spPr bwMode="auto">
          <a:xfrm>
            <a:off x="4787900"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5758" name="Line 166"/>
          <p:cNvSpPr>
            <a:spLocks noChangeShapeType="1"/>
          </p:cNvSpPr>
          <p:nvPr/>
        </p:nvSpPr>
        <p:spPr bwMode="auto">
          <a:xfrm>
            <a:off x="5076825" y="5732463"/>
            <a:ext cx="0" cy="431800"/>
          </a:xfrm>
          <a:prstGeom prst="line">
            <a:avLst/>
          </a:prstGeom>
          <a:noFill/>
          <a:ln w="28575">
            <a:solidFill>
              <a:schemeClr val="tx1"/>
            </a:solidFill>
            <a:round/>
            <a:headEnd/>
            <a:tailEnd/>
          </a:ln>
        </p:spPr>
        <p:txBody>
          <a:bodyPr wrap="none" anchor="ctr"/>
          <a:lstStyle/>
          <a:p>
            <a:endParaRPr lang="zh-CN" altLang="en-US"/>
          </a:p>
        </p:txBody>
      </p:sp>
      <p:sp>
        <p:nvSpPr>
          <p:cNvPr id="25759" name="Line 167"/>
          <p:cNvSpPr>
            <a:spLocks noChangeShapeType="1"/>
          </p:cNvSpPr>
          <p:nvPr/>
        </p:nvSpPr>
        <p:spPr bwMode="auto">
          <a:xfrm>
            <a:off x="5076825" y="6164263"/>
            <a:ext cx="288925" cy="0"/>
          </a:xfrm>
          <a:prstGeom prst="line">
            <a:avLst/>
          </a:prstGeom>
          <a:noFill/>
          <a:ln w="28575">
            <a:solidFill>
              <a:schemeClr val="tx1"/>
            </a:solidFill>
            <a:round/>
            <a:headEnd/>
            <a:tailEnd/>
          </a:ln>
        </p:spPr>
        <p:txBody>
          <a:bodyPr wrap="none" anchor="ctr"/>
          <a:lstStyle/>
          <a:p>
            <a:endParaRPr lang="zh-CN" altLang="en-US"/>
          </a:p>
        </p:txBody>
      </p:sp>
      <p:sp>
        <p:nvSpPr>
          <p:cNvPr id="25760" name="Line 168"/>
          <p:cNvSpPr>
            <a:spLocks noChangeShapeType="1"/>
          </p:cNvSpPr>
          <p:nvPr/>
        </p:nvSpPr>
        <p:spPr bwMode="auto">
          <a:xfrm>
            <a:off x="5364163" y="5732463"/>
            <a:ext cx="576262" cy="0"/>
          </a:xfrm>
          <a:prstGeom prst="line">
            <a:avLst/>
          </a:prstGeom>
          <a:noFill/>
          <a:ln w="28575">
            <a:solidFill>
              <a:schemeClr val="tx1"/>
            </a:solidFill>
            <a:round/>
            <a:headEnd/>
            <a:tailEnd/>
          </a:ln>
        </p:spPr>
        <p:txBody>
          <a:bodyPr wrap="none" anchor="ctr"/>
          <a:lstStyle/>
          <a:p>
            <a:endParaRPr lang="zh-CN" altLang="en-US"/>
          </a:p>
        </p:txBody>
      </p:sp>
      <p:sp>
        <p:nvSpPr>
          <p:cNvPr id="25761" name="Line 169"/>
          <p:cNvSpPr>
            <a:spLocks noChangeShapeType="1"/>
          </p:cNvSpPr>
          <p:nvPr/>
        </p:nvSpPr>
        <p:spPr bwMode="auto">
          <a:xfrm>
            <a:off x="5940425" y="6164263"/>
            <a:ext cx="288925" cy="0"/>
          </a:xfrm>
          <a:prstGeom prst="line">
            <a:avLst/>
          </a:prstGeom>
          <a:noFill/>
          <a:ln w="28575">
            <a:solidFill>
              <a:schemeClr val="tx1"/>
            </a:solidFill>
            <a:round/>
            <a:headEnd/>
            <a:tailEnd/>
          </a:ln>
        </p:spPr>
        <p:txBody>
          <a:bodyPr wrap="none" anchor="ctr"/>
          <a:lstStyle/>
          <a:p>
            <a:endParaRPr lang="zh-CN" altLang="en-US"/>
          </a:p>
        </p:txBody>
      </p:sp>
      <p:sp>
        <p:nvSpPr>
          <p:cNvPr id="25762" name="Line 170"/>
          <p:cNvSpPr>
            <a:spLocks noChangeShapeType="1"/>
          </p:cNvSpPr>
          <p:nvPr/>
        </p:nvSpPr>
        <p:spPr bwMode="auto">
          <a:xfrm>
            <a:off x="6227763" y="5732463"/>
            <a:ext cx="0" cy="431800"/>
          </a:xfrm>
          <a:prstGeom prst="line">
            <a:avLst/>
          </a:prstGeom>
          <a:noFill/>
          <a:ln w="28575">
            <a:solidFill>
              <a:schemeClr val="tx1"/>
            </a:solidFill>
            <a:round/>
            <a:headEnd/>
            <a:tailEnd/>
          </a:ln>
        </p:spPr>
        <p:txBody>
          <a:bodyPr wrap="none" anchor="ctr"/>
          <a:lstStyle/>
          <a:p>
            <a:endParaRPr lang="zh-CN" altLang="en-US"/>
          </a:p>
        </p:txBody>
      </p:sp>
      <p:sp>
        <p:nvSpPr>
          <p:cNvPr id="25763" name="Line 171"/>
          <p:cNvSpPr>
            <a:spLocks noChangeShapeType="1"/>
          </p:cNvSpPr>
          <p:nvPr/>
        </p:nvSpPr>
        <p:spPr bwMode="auto">
          <a:xfrm>
            <a:off x="6227763"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5764" name="Line 172"/>
          <p:cNvSpPr>
            <a:spLocks noChangeShapeType="1"/>
          </p:cNvSpPr>
          <p:nvPr/>
        </p:nvSpPr>
        <p:spPr bwMode="auto">
          <a:xfrm>
            <a:off x="6516688" y="6164263"/>
            <a:ext cx="288925" cy="0"/>
          </a:xfrm>
          <a:prstGeom prst="line">
            <a:avLst/>
          </a:prstGeom>
          <a:noFill/>
          <a:ln w="28575">
            <a:solidFill>
              <a:schemeClr val="tx1"/>
            </a:solidFill>
            <a:round/>
            <a:headEnd/>
            <a:tailEnd/>
          </a:ln>
        </p:spPr>
        <p:txBody>
          <a:bodyPr wrap="none" anchor="ctr"/>
          <a:lstStyle/>
          <a:p>
            <a:endParaRPr lang="zh-CN" altLang="en-US"/>
          </a:p>
        </p:txBody>
      </p:sp>
      <p:sp>
        <p:nvSpPr>
          <p:cNvPr id="25765" name="Line 173"/>
          <p:cNvSpPr>
            <a:spLocks noChangeShapeType="1"/>
          </p:cNvSpPr>
          <p:nvPr/>
        </p:nvSpPr>
        <p:spPr bwMode="auto">
          <a:xfrm>
            <a:off x="6804025" y="5732463"/>
            <a:ext cx="0" cy="431800"/>
          </a:xfrm>
          <a:prstGeom prst="line">
            <a:avLst/>
          </a:prstGeom>
          <a:noFill/>
          <a:ln w="28575">
            <a:solidFill>
              <a:schemeClr val="tx1"/>
            </a:solidFill>
            <a:round/>
            <a:headEnd/>
            <a:tailEnd/>
          </a:ln>
        </p:spPr>
        <p:txBody>
          <a:bodyPr wrap="none" anchor="ctr"/>
          <a:lstStyle/>
          <a:p>
            <a:endParaRPr lang="zh-CN" altLang="en-US"/>
          </a:p>
        </p:txBody>
      </p:sp>
      <p:sp>
        <p:nvSpPr>
          <p:cNvPr id="25766" name="Line 174"/>
          <p:cNvSpPr>
            <a:spLocks noChangeShapeType="1"/>
          </p:cNvSpPr>
          <p:nvPr/>
        </p:nvSpPr>
        <p:spPr bwMode="auto">
          <a:xfrm>
            <a:off x="6804025"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5767" name="Line 175"/>
          <p:cNvSpPr>
            <a:spLocks noChangeShapeType="1"/>
          </p:cNvSpPr>
          <p:nvPr/>
        </p:nvSpPr>
        <p:spPr bwMode="auto">
          <a:xfrm>
            <a:off x="7092950" y="6164263"/>
            <a:ext cx="576263" cy="0"/>
          </a:xfrm>
          <a:prstGeom prst="line">
            <a:avLst/>
          </a:prstGeom>
          <a:noFill/>
          <a:ln w="28575">
            <a:solidFill>
              <a:schemeClr val="tx1"/>
            </a:solidFill>
            <a:round/>
            <a:headEnd/>
            <a:tailEnd/>
          </a:ln>
        </p:spPr>
        <p:txBody>
          <a:bodyPr wrap="none" anchor="ctr"/>
          <a:lstStyle/>
          <a:p>
            <a:endParaRPr lang="zh-CN" altLang="en-US"/>
          </a:p>
        </p:txBody>
      </p:sp>
      <p:sp>
        <p:nvSpPr>
          <p:cNvPr id="25768" name="Line 176"/>
          <p:cNvSpPr>
            <a:spLocks noChangeShapeType="1"/>
          </p:cNvSpPr>
          <p:nvPr/>
        </p:nvSpPr>
        <p:spPr bwMode="auto">
          <a:xfrm>
            <a:off x="7667625"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5769" name="Text Box 177"/>
          <p:cNvSpPr txBox="1">
            <a:spLocks noChangeArrowheads="1"/>
          </p:cNvSpPr>
          <p:nvPr/>
        </p:nvSpPr>
        <p:spPr bwMode="auto">
          <a:xfrm>
            <a:off x="107950" y="4292600"/>
            <a:ext cx="1363663"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调频制</a:t>
            </a:r>
          </a:p>
        </p:txBody>
      </p:sp>
      <p:sp>
        <p:nvSpPr>
          <p:cNvPr id="25770" name="Text Box 178"/>
          <p:cNvSpPr txBox="1">
            <a:spLocks noChangeArrowheads="1"/>
          </p:cNvSpPr>
          <p:nvPr/>
        </p:nvSpPr>
        <p:spPr bwMode="auto">
          <a:xfrm>
            <a:off x="107950" y="4868863"/>
            <a:ext cx="1363663" cy="7016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改进</a:t>
            </a:r>
            <a:br>
              <a:rPr lang="zh-CN" altLang="en-US" sz="2000">
                <a:latin typeface="Arial" charset="0"/>
              </a:rPr>
            </a:br>
            <a:r>
              <a:rPr lang="zh-CN" altLang="en-US" sz="2000">
                <a:latin typeface="Arial" charset="0"/>
              </a:rPr>
              <a:t>调频制</a:t>
            </a:r>
          </a:p>
        </p:txBody>
      </p:sp>
      <p:sp>
        <p:nvSpPr>
          <p:cNvPr id="25771" name="Text Box 179"/>
          <p:cNvSpPr txBox="1">
            <a:spLocks noChangeArrowheads="1"/>
          </p:cNvSpPr>
          <p:nvPr/>
        </p:nvSpPr>
        <p:spPr bwMode="auto">
          <a:xfrm>
            <a:off x="107950" y="5732463"/>
            <a:ext cx="1363663"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调相制</a:t>
            </a:r>
          </a:p>
        </p:txBody>
      </p:sp>
      <p:sp>
        <p:nvSpPr>
          <p:cNvPr id="25772" name="Text Box 180"/>
          <p:cNvSpPr txBox="1">
            <a:spLocks noChangeArrowheads="1"/>
          </p:cNvSpPr>
          <p:nvPr/>
        </p:nvSpPr>
        <p:spPr bwMode="auto">
          <a:xfrm>
            <a:off x="3924300" y="2814638"/>
            <a:ext cx="17526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无自同步能力</a:t>
            </a:r>
          </a:p>
        </p:txBody>
      </p:sp>
      <p:sp>
        <p:nvSpPr>
          <p:cNvPr id="25773" name="Text Box 181"/>
          <p:cNvSpPr txBox="1">
            <a:spLocks noChangeArrowheads="1"/>
          </p:cNvSpPr>
          <p:nvPr/>
        </p:nvSpPr>
        <p:spPr bwMode="auto">
          <a:xfrm>
            <a:off x="5340350" y="3571875"/>
            <a:ext cx="17526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无自同步能力</a:t>
            </a:r>
          </a:p>
        </p:txBody>
      </p:sp>
      <p:sp>
        <p:nvSpPr>
          <p:cNvPr id="25774" name="TextBox 176"/>
          <p:cNvSpPr txBox="1">
            <a:spLocks noChangeArrowheads="1"/>
          </p:cNvSpPr>
          <p:nvPr/>
        </p:nvSpPr>
        <p:spPr bwMode="auto">
          <a:xfrm>
            <a:off x="0" y="3429000"/>
            <a:ext cx="1476375" cy="708025"/>
          </a:xfrm>
          <a:prstGeom prst="rect">
            <a:avLst/>
          </a:prstGeom>
          <a:noFill/>
          <a:ln w="9525">
            <a:noFill/>
            <a:miter lim="800000"/>
            <a:headEnd/>
            <a:tailEnd/>
          </a:ln>
        </p:spPr>
        <p:txBody>
          <a:bodyPr>
            <a:spAutoFit/>
          </a:bodyPr>
          <a:lstStyle/>
          <a:p>
            <a:pPr algn="r">
              <a:spcBef>
                <a:spcPct val="50000"/>
              </a:spcBef>
            </a:pPr>
            <a:r>
              <a:rPr lang="zh-CN" altLang="en-US" sz="2000"/>
              <a:t>见</a:t>
            </a:r>
            <a:r>
              <a:rPr lang="en-US" altLang="zh-CN" sz="2000"/>
              <a:t>“1”</a:t>
            </a:r>
            <a:r>
              <a:rPr lang="zh-CN" altLang="en-US" sz="2000"/>
              <a:t>就变不归零制</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4"/>
          <p:cNvSpPr>
            <a:spLocks noGrp="1"/>
          </p:cNvSpPr>
          <p:nvPr>
            <p:ph type="sldNum" sz="quarter" idx="11"/>
          </p:nvPr>
        </p:nvSpPr>
        <p:spPr>
          <a:noFill/>
        </p:spPr>
        <p:txBody>
          <a:bodyPr/>
          <a:lstStyle/>
          <a:p>
            <a:fld id="{945F8BAF-67A6-4EE9-893C-B8964DD2104C}" type="slidenum">
              <a:rPr lang="zh-CN" altLang="en-US" smtClean="0">
                <a:ea typeface="宋体" charset="-122"/>
              </a:rPr>
              <a:pPr/>
              <a:t>15</a:t>
            </a:fld>
            <a:endParaRPr lang="en-US" altLang="zh-CN" smtClean="0">
              <a:ea typeface="宋体" charset="-122"/>
            </a:endParaRPr>
          </a:p>
        </p:txBody>
      </p:sp>
      <p:sp>
        <p:nvSpPr>
          <p:cNvPr id="26627"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a:t>
            </a:r>
            <a:r>
              <a:rPr lang="en-US" altLang="zh-CN" smtClean="0">
                <a:solidFill>
                  <a:srgbClr val="008000"/>
                </a:solidFill>
              </a:rPr>
              <a:t>3.</a:t>
            </a:r>
            <a:r>
              <a:rPr lang="en-US" altLang="zh-CN" smtClean="0"/>
              <a:t> </a:t>
            </a:r>
            <a:r>
              <a:rPr lang="zh-CN" altLang="en-US" smtClean="0"/>
              <a:t>性能评价</a:t>
            </a:r>
            <a:endParaRPr lang="zh-CN" altLang="en-US" smtClean="0">
              <a:solidFill>
                <a:srgbClr val="FF6600"/>
              </a:solidFill>
            </a:endParaRPr>
          </a:p>
        </p:txBody>
      </p:sp>
      <p:sp>
        <p:nvSpPr>
          <p:cNvPr id="26628" name="Rectangle 3"/>
          <p:cNvSpPr>
            <a:spLocks noChangeArrowheads="1"/>
          </p:cNvSpPr>
          <p:nvPr/>
        </p:nvSpPr>
        <p:spPr bwMode="auto">
          <a:xfrm>
            <a:off x="2773363"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29" name="Rectangle 4"/>
          <p:cNvSpPr>
            <a:spLocks noChangeArrowheads="1"/>
          </p:cNvSpPr>
          <p:nvPr/>
        </p:nvSpPr>
        <p:spPr bwMode="auto">
          <a:xfrm>
            <a:off x="1476375" y="1630363"/>
            <a:ext cx="1296988" cy="360362"/>
          </a:xfrm>
          <a:prstGeom prst="rect">
            <a:avLst/>
          </a:prstGeom>
          <a:noFill/>
          <a:ln w="12700" algn="ctr">
            <a:solidFill>
              <a:srgbClr val="0000FF"/>
            </a:solidFill>
            <a:miter lim="800000"/>
            <a:headEnd/>
            <a:tailEnd type="none" w="med" len="lg"/>
          </a:ln>
        </p:spPr>
        <p:txBody>
          <a:bodyPr wrap="none" anchor="ctr"/>
          <a:lstStyle/>
          <a:p>
            <a:pPr algn="ctr"/>
            <a:r>
              <a:rPr lang="zh-CN" altLang="en-US" sz="2000">
                <a:latin typeface="Arial" charset="0"/>
              </a:rPr>
              <a:t>数据序列</a:t>
            </a:r>
          </a:p>
        </p:txBody>
      </p:sp>
      <p:sp>
        <p:nvSpPr>
          <p:cNvPr id="26630" name="Rectangle 5"/>
          <p:cNvSpPr>
            <a:spLocks noChangeArrowheads="1"/>
          </p:cNvSpPr>
          <p:nvPr/>
        </p:nvSpPr>
        <p:spPr bwMode="auto">
          <a:xfrm>
            <a:off x="3348038"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6631" name="Rectangle 6"/>
          <p:cNvSpPr>
            <a:spLocks noChangeArrowheads="1"/>
          </p:cNvSpPr>
          <p:nvPr/>
        </p:nvSpPr>
        <p:spPr bwMode="auto">
          <a:xfrm>
            <a:off x="3924300"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32" name="Rectangle 7"/>
          <p:cNvSpPr>
            <a:spLocks noChangeArrowheads="1"/>
          </p:cNvSpPr>
          <p:nvPr/>
        </p:nvSpPr>
        <p:spPr bwMode="auto">
          <a:xfrm>
            <a:off x="4498975"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33" name="Rectangle 8"/>
          <p:cNvSpPr>
            <a:spLocks noChangeArrowheads="1"/>
          </p:cNvSpPr>
          <p:nvPr/>
        </p:nvSpPr>
        <p:spPr bwMode="auto">
          <a:xfrm>
            <a:off x="5076825"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34" name="Rectangle 9"/>
          <p:cNvSpPr>
            <a:spLocks noChangeArrowheads="1"/>
          </p:cNvSpPr>
          <p:nvPr/>
        </p:nvSpPr>
        <p:spPr bwMode="auto">
          <a:xfrm>
            <a:off x="5656263"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6635" name="Rectangle 10"/>
          <p:cNvSpPr>
            <a:spLocks noChangeArrowheads="1"/>
          </p:cNvSpPr>
          <p:nvPr/>
        </p:nvSpPr>
        <p:spPr bwMode="auto">
          <a:xfrm>
            <a:off x="6232525"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6636" name="Rectangle 11"/>
          <p:cNvSpPr>
            <a:spLocks noChangeArrowheads="1"/>
          </p:cNvSpPr>
          <p:nvPr/>
        </p:nvSpPr>
        <p:spPr bwMode="auto">
          <a:xfrm>
            <a:off x="6807200"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0</a:t>
            </a:r>
          </a:p>
        </p:txBody>
      </p:sp>
      <p:sp>
        <p:nvSpPr>
          <p:cNvPr id="26637" name="Rectangle 12"/>
          <p:cNvSpPr>
            <a:spLocks noChangeArrowheads="1"/>
          </p:cNvSpPr>
          <p:nvPr/>
        </p:nvSpPr>
        <p:spPr bwMode="auto">
          <a:xfrm>
            <a:off x="7381875" y="1630363"/>
            <a:ext cx="574675" cy="360362"/>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1</a:t>
            </a:r>
          </a:p>
        </p:txBody>
      </p:sp>
      <p:sp>
        <p:nvSpPr>
          <p:cNvPr id="26638" name="Rectangle 13"/>
          <p:cNvSpPr>
            <a:spLocks noChangeArrowheads="1"/>
          </p:cNvSpPr>
          <p:nvPr/>
        </p:nvSpPr>
        <p:spPr bwMode="auto">
          <a:xfrm>
            <a:off x="1476375" y="1990725"/>
            <a:ext cx="1296988" cy="719138"/>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RZ</a:t>
            </a:r>
          </a:p>
        </p:txBody>
      </p:sp>
      <p:sp>
        <p:nvSpPr>
          <p:cNvPr id="26639" name="Rectangle 14"/>
          <p:cNvSpPr>
            <a:spLocks noChangeArrowheads="1"/>
          </p:cNvSpPr>
          <p:nvPr/>
        </p:nvSpPr>
        <p:spPr bwMode="auto">
          <a:xfrm>
            <a:off x="1476375" y="2709863"/>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NRZ</a:t>
            </a:r>
          </a:p>
        </p:txBody>
      </p:sp>
      <p:sp>
        <p:nvSpPr>
          <p:cNvPr id="26640" name="Rectangle 15"/>
          <p:cNvSpPr>
            <a:spLocks noChangeArrowheads="1"/>
          </p:cNvSpPr>
          <p:nvPr/>
        </p:nvSpPr>
        <p:spPr bwMode="auto">
          <a:xfrm>
            <a:off x="1476375" y="3430588"/>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NRZ1</a:t>
            </a:r>
          </a:p>
        </p:txBody>
      </p:sp>
      <p:sp>
        <p:nvSpPr>
          <p:cNvPr id="26641" name="Rectangle 16"/>
          <p:cNvSpPr>
            <a:spLocks noChangeArrowheads="1"/>
          </p:cNvSpPr>
          <p:nvPr/>
        </p:nvSpPr>
        <p:spPr bwMode="auto">
          <a:xfrm>
            <a:off x="1476375" y="4149725"/>
            <a:ext cx="1296988" cy="719138"/>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FM</a:t>
            </a:r>
          </a:p>
        </p:txBody>
      </p:sp>
      <p:sp>
        <p:nvSpPr>
          <p:cNvPr id="26642" name="Rectangle 17"/>
          <p:cNvSpPr>
            <a:spLocks noChangeArrowheads="1"/>
          </p:cNvSpPr>
          <p:nvPr/>
        </p:nvSpPr>
        <p:spPr bwMode="auto">
          <a:xfrm>
            <a:off x="1476375" y="4868863"/>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MFM</a:t>
            </a:r>
          </a:p>
        </p:txBody>
      </p:sp>
      <p:sp>
        <p:nvSpPr>
          <p:cNvPr id="26643" name="Rectangle 18"/>
          <p:cNvSpPr>
            <a:spLocks noChangeArrowheads="1"/>
          </p:cNvSpPr>
          <p:nvPr/>
        </p:nvSpPr>
        <p:spPr bwMode="auto">
          <a:xfrm>
            <a:off x="1476375" y="5589588"/>
            <a:ext cx="1296988" cy="719137"/>
          </a:xfrm>
          <a:prstGeom prst="rect">
            <a:avLst/>
          </a:prstGeom>
          <a:noFill/>
          <a:ln w="12700" algn="ctr">
            <a:solidFill>
              <a:srgbClr val="0000FF"/>
            </a:solidFill>
            <a:miter lim="800000"/>
            <a:headEnd/>
            <a:tailEnd type="none" w="med" len="lg"/>
          </a:ln>
        </p:spPr>
        <p:txBody>
          <a:bodyPr wrap="none" anchor="ctr"/>
          <a:lstStyle/>
          <a:p>
            <a:pPr algn="ctr"/>
            <a:r>
              <a:rPr lang="en-US" altLang="zh-CN" sz="2000">
                <a:latin typeface="Arial" charset="0"/>
              </a:rPr>
              <a:t>PM</a:t>
            </a:r>
          </a:p>
        </p:txBody>
      </p:sp>
      <p:sp>
        <p:nvSpPr>
          <p:cNvPr id="26644" name="Line 19"/>
          <p:cNvSpPr>
            <a:spLocks noChangeShapeType="1"/>
          </p:cNvSpPr>
          <p:nvPr/>
        </p:nvSpPr>
        <p:spPr bwMode="auto">
          <a:xfrm>
            <a:off x="2771775" y="2708275"/>
            <a:ext cx="5184775" cy="0"/>
          </a:xfrm>
          <a:prstGeom prst="line">
            <a:avLst/>
          </a:prstGeom>
          <a:noFill/>
          <a:ln w="12700">
            <a:solidFill>
              <a:srgbClr val="0000FF"/>
            </a:solidFill>
            <a:round/>
            <a:headEnd/>
            <a:tailEnd/>
          </a:ln>
        </p:spPr>
        <p:txBody>
          <a:bodyPr wrap="none" anchor="ctr"/>
          <a:lstStyle/>
          <a:p>
            <a:endParaRPr lang="zh-CN" altLang="en-US"/>
          </a:p>
        </p:txBody>
      </p:sp>
      <p:sp>
        <p:nvSpPr>
          <p:cNvPr id="26645" name="Line 20"/>
          <p:cNvSpPr>
            <a:spLocks noChangeShapeType="1"/>
          </p:cNvSpPr>
          <p:nvPr/>
        </p:nvSpPr>
        <p:spPr bwMode="auto">
          <a:xfrm>
            <a:off x="7956550" y="1987550"/>
            <a:ext cx="0" cy="4321175"/>
          </a:xfrm>
          <a:prstGeom prst="line">
            <a:avLst/>
          </a:prstGeom>
          <a:noFill/>
          <a:ln w="12700">
            <a:solidFill>
              <a:srgbClr val="0000FF"/>
            </a:solidFill>
            <a:round/>
            <a:headEnd/>
            <a:tailEnd/>
          </a:ln>
        </p:spPr>
        <p:txBody>
          <a:bodyPr wrap="none" anchor="ctr"/>
          <a:lstStyle/>
          <a:p>
            <a:endParaRPr lang="zh-CN" altLang="en-US"/>
          </a:p>
        </p:txBody>
      </p:sp>
      <p:sp>
        <p:nvSpPr>
          <p:cNvPr id="26646" name="Line 21"/>
          <p:cNvSpPr>
            <a:spLocks noChangeShapeType="1"/>
          </p:cNvSpPr>
          <p:nvPr/>
        </p:nvSpPr>
        <p:spPr bwMode="auto">
          <a:xfrm>
            <a:off x="2771775" y="6308725"/>
            <a:ext cx="5184775" cy="0"/>
          </a:xfrm>
          <a:prstGeom prst="line">
            <a:avLst/>
          </a:prstGeom>
          <a:noFill/>
          <a:ln w="12700">
            <a:solidFill>
              <a:srgbClr val="0000FF"/>
            </a:solidFill>
            <a:round/>
            <a:headEnd/>
            <a:tailEnd/>
          </a:ln>
        </p:spPr>
        <p:txBody>
          <a:bodyPr wrap="none" anchor="ctr"/>
          <a:lstStyle/>
          <a:p>
            <a:endParaRPr lang="zh-CN" altLang="en-US"/>
          </a:p>
        </p:txBody>
      </p:sp>
      <p:sp>
        <p:nvSpPr>
          <p:cNvPr id="26647" name="Line 22"/>
          <p:cNvSpPr>
            <a:spLocks noChangeShapeType="1"/>
          </p:cNvSpPr>
          <p:nvPr/>
        </p:nvSpPr>
        <p:spPr bwMode="auto">
          <a:xfrm>
            <a:off x="2771775" y="3429000"/>
            <a:ext cx="5184775" cy="0"/>
          </a:xfrm>
          <a:prstGeom prst="line">
            <a:avLst/>
          </a:prstGeom>
          <a:noFill/>
          <a:ln w="12700">
            <a:solidFill>
              <a:srgbClr val="0000FF"/>
            </a:solidFill>
            <a:round/>
            <a:headEnd/>
            <a:tailEnd/>
          </a:ln>
        </p:spPr>
        <p:txBody>
          <a:bodyPr wrap="none" anchor="ctr"/>
          <a:lstStyle/>
          <a:p>
            <a:endParaRPr lang="zh-CN" altLang="en-US"/>
          </a:p>
        </p:txBody>
      </p:sp>
      <p:sp>
        <p:nvSpPr>
          <p:cNvPr id="26648" name="Line 23"/>
          <p:cNvSpPr>
            <a:spLocks noChangeShapeType="1"/>
          </p:cNvSpPr>
          <p:nvPr/>
        </p:nvSpPr>
        <p:spPr bwMode="auto">
          <a:xfrm>
            <a:off x="2771775" y="4148138"/>
            <a:ext cx="5184775" cy="0"/>
          </a:xfrm>
          <a:prstGeom prst="line">
            <a:avLst/>
          </a:prstGeom>
          <a:noFill/>
          <a:ln w="12700">
            <a:solidFill>
              <a:srgbClr val="0000FF"/>
            </a:solidFill>
            <a:round/>
            <a:headEnd/>
            <a:tailEnd/>
          </a:ln>
        </p:spPr>
        <p:txBody>
          <a:bodyPr wrap="none" anchor="ctr"/>
          <a:lstStyle/>
          <a:p>
            <a:endParaRPr lang="zh-CN" altLang="en-US"/>
          </a:p>
        </p:txBody>
      </p:sp>
      <p:sp>
        <p:nvSpPr>
          <p:cNvPr id="26649" name="Line 24"/>
          <p:cNvSpPr>
            <a:spLocks noChangeShapeType="1"/>
          </p:cNvSpPr>
          <p:nvPr/>
        </p:nvSpPr>
        <p:spPr bwMode="auto">
          <a:xfrm>
            <a:off x="2771775" y="4868863"/>
            <a:ext cx="5184775" cy="0"/>
          </a:xfrm>
          <a:prstGeom prst="line">
            <a:avLst/>
          </a:prstGeom>
          <a:noFill/>
          <a:ln w="12700">
            <a:solidFill>
              <a:srgbClr val="0000FF"/>
            </a:solidFill>
            <a:round/>
            <a:headEnd/>
            <a:tailEnd/>
          </a:ln>
        </p:spPr>
        <p:txBody>
          <a:bodyPr wrap="none" anchor="ctr"/>
          <a:lstStyle/>
          <a:p>
            <a:endParaRPr lang="zh-CN" altLang="en-US"/>
          </a:p>
        </p:txBody>
      </p:sp>
      <p:sp>
        <p:nvSpPr>
          <p:cNvPr id="26650" name="Line 25"/>
          <p:cNvSpPr>
            <a:spLocks noChangeShapeType="1"/>
          </p:cNvSpPr>
          <p:nvPr/>
        </p:nvSpPr>
        <p:spPr bwMode="auto">
          <a:xfrm>
            <a:off x="2771775" y="5588000"/>
            <a:ext cx="5184775" cy="0"/>
          </a:xfrm>
          <a:prstGeom prst="line">
            <a:avLst/>
          </a:prstGeom>
          <a:noFill/>
          <a:ln w="12700">
            <a:solidFill>
              <a:srgbClr val="0000FF"/>
            </a:solidFill>
            <a:round/>
            <a:headEnd/>
            <a:tailEnd/>
          </a:ln>
        </p:spPr>
        <p:txBody>
          <a:bodyPr wrap="none" anchor="ctr"/>
          <a:lstStyle/>
          <a:p>
            <a:endParaRPr lang="zh-CN" altLang="en-US"/>
          </a:p>
        </p:txBody>
      </p:sp>
      <p:sp>
        <p:nvSpPr>
          <p:cNvPr id="26651" name="Line 26"/>
          <p:cNvSpPr>
            <a:spLocks noChangeShapeType="1"/>
          </p:cNvSpPr>
          <p:nvPr/>
        </p:nvSpPr>
        <p:spPr bwMode="auto">
          <a:xfrm>
            <a:off x="2771775" y="2347913"/>
            <a:ext cx="5184775" cy="0"/>
          </a:xfrm>
          <a:prstGeom prst="line">
            <a:avLst/>
          </a:prstGeom>
          <a:noFill/>
          <a:ln w="19050">
            <a:solidFill>
              <a:srgbClr val="FF6600"/>
            </a:solidFill>
            <a:round/>
            <a:headEnd/>
            <a:tailEnd/>
          </a:ln>
        </p:spPr>
        <p:txBody>
          <a:bodyPr wrap="none" anchor="ctr"/>
          <a:lstStyle/>
          <a:p>
            <a:endParaRPr lang="zh-CN" altLang="en-US"/>
          </a:p>
        </p:txBody>
      </p:sp>
      <p:sp>
        <p:nvSpPr>
          <p:cNvPr id="26652" name="Line 27"/>
          <p:cNvSpPr>
            <a:spLocks noChangeShapeType="1"/>
          </p:cNvSpPr>
          <p:nvPr/>
        </p:nvSpPr>
        <p:spPr bwMode="auto">
          <a:xfrm>
            <a:off x="2771775" y="3068638"/>
            <a:ext cx="5184775" cy="0"/>
          </a:xfrm>
          <a:prstGeom prst="line">
            <a:avLst/>
          </a:prstGeom>
          <a:noFill/>
          <a:ln w="19050">
            <a:solidFill>
              <a:srgbClr val="FF6600"/>
            </a:solidFill>
            <a:round/>
            <a:headEnd/>
            <a:tailEnd/>
          </a:ln>
        </p:spPr>
        <p:txBody>
          <a:bodyPr wrap="none" anchor="ctr"/>
          <a:lstStyle/>
          <a:p>
            <a:endParaRPr lang="zh-CN" altLang="en-US"/>
          </a:p>
        </p:txBody>
      </p:sp>
      <p:sp>
        <p:nvSpPr>
          <p:cNvPr id="26653" name="Line 28"/>
          <p:cNvSpPr>
            <a:spLocks noChangeShapeType="1"/>
          </p:cNvSpPr>
          <p:nvPr/>
        </p:nvSpPr>
        <p:spPr bwMode="auto">
          <a:xfrm>
            <a:off x="2771775" y="3787775"/>
            <a:ext cx="5184775" cy="0"/>
          </a:xfrm>
          <a:prstGeom prst="line">
            <a:avLst/>
          </a:prstGeom>
          <a:noFill/>
          <a:ln w="19050">
            <a:solidFill>
              <a:srgbClr val="FF6600"/>
            </a:solidFill>
            <a:round/>
            <a:headEnd/>
            <a:tailEnd/>
          </a:ln>
        </p:spPr>
        <p:txBody>
          <a:bodyPr wrap="none" anchor="ctr"/>
          <a:lstStyle/>
          <a:p>
            <a:endParaRPr lang="zh-CN" altLang="en-US"/>
          </a:p>
        </p:txBody>
      </p:sp>
      <p:sp>
        <p:nvSpPr>
          <p:cNvPr id="26654" name="Line 29"/>
          <p:cNvSpPr>
            <a:spLocks noChangeShapeType="1"/>
          </p:cNvSpPr>
          <p:nvPr/>
        </p:nvSpPr>
        <p:spPr bwMode="auto">
          <a:xfrm>
            <a:off x="2771775" y="4508500"/>
            <a:ext cx="5184775" cy="0"/>
          </a:xfrm>
          <a:prstGeom prst="line">
            <a:avLst/>
          </a:prstGeom>
          <a:noFill/>
          <a:ln w="19050">
            <a:solidFill>
              <a:srgbClr val="FF6600"/>
            </a:solidFill>
            <a:round/>
            <a:headEnd/>
            <a:tailEnd/>
          </a:ln>
        </p:spPr>
        <p:txBody>
          <a:bodyPr wrap="none" anchor="ctr"/>
          <a:lstStyle/>
          <a:p>
            <a:endParaRPr lang="zh-CN" altLang="en-US"/>
          </a:p>
        </p:txBody>
      </p:sp>
      <p:sp>
        <p:nvSpPr>
          <p:cNvPr id="26655" name="Line 30"/>
          <p:cNvSpPr>
            <a:spLocks noChangeShapeType="1"/>
          </p:cNvSpPr>
          <p:nvPr/>
        </p:nvSpPr>
        <p:spPr bwMode="auto">
          <a:xfrm>
            <a:off x="2771775" y="5229225"/>
            <a:ext cx="5184775" cy="0"/>
          </a:xfrm>
          <a:prstGeom prst="line">
            <a:avLst/>
          </a:prstGeom>
          <a:noFill/>
          <a:ln w="19050">
            <a:solidFill>
              <a:srgbClr val="FF6600"/>
            </a:solidFill>
            <a:round/>
            <a:headEnd/>
            <a:tailEnd/>
          </a:ln>
        </p:spPr>
        <p:txBody>
          <a:bodyPr wrap="none" anchor="ctr"/>
          <a:lstStyle/>
          <a:p>
            <a:endParaRPr lang="zh-CN" altLang="en-US"/>
          </a:p>
        </p:txBody>
      </p:sp>
      <p:sp>
        <p:nvSpPr>
          <p:cNvPr id="26656" name="Line 31"/>
          <p:cNvSpPr>
            <a:spLocks noChangeShapeType="1"/>
          </p:cNvSpPr>
          <p:nvPr/>
        </p:nvSpPr>
        <p:spPr bwMode="auto">
          <a:xfrm>
            <a:off x="2771775" y="5948363"/>
            <a:ext cx="5184775" cy="0"/>
          </a:xfrm>
          <a:prstGeom prst="line">
            <a:avLst/>
          </a:prstGeom>
          <a:noFill/>
          <a:ln w="19050">
            <a:solidFill>
              <a:srgbClr val="FF6600"/>
            </a:solidFill>
            <a:round/>
            <a:headEnd/>
            <a:tailEnd/>
          </a:ln>
        </p:spPr>
        <p:txBody>
          <a:bodyPr wrap="none" anchor="ctr"/>
          <a:lstStyle/>
          <a:p>
            <a:endParaRPr lang="zh-CN" altLang="en-US"/>
          </a:p>
        </p:txBody>
      </p:sp>
      <p:sp>
        <p:nvSpPr>
          <p:cNvPr id="26657" name="Line 32"/>
          <p:cNvSpPr>
            <a:spLocks noChangeShapeType="1"/>
          </p:cNvSpPr>
          <p:nvPr/>
        </p:nvSpPr>
        <p:spPr bwMode="auto">
          <a:xfrm>
            <a:off x="7380288"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58" name="Line 33"/>
          <p:cNvSpPr>
            <a:spLocks noChangeShapeType="1"/>
          </p:cNvSpPr>
          <p:nvPr/>
        </p:nvSpPr>
        <p:spPr bwMode="auto">
          <a:xfrm>
            <a:off x="6804025"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59" name="Line 34"/>
          <p:cNvSpPr>
            <a:spLocks noChangeShapeType="1"/>
          </p:cNvSpPr>
          <p:nvPr/>
        </p:nvSpPr>
        <p:spPr bwMode="auto">
          <a:xfrm>
            <a:off x="6229350"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0" name="Line 35"/>
          <p:cNvSpPr>
            <a:spLocks noChangeShapeType="1"/>
          </p:cNvSpPr>
          <p:nvPr/>
        </p:nvSpPr>
        <p:spPr bwMode="auto">
          <a:xfrm>
            <a:off x="5653088"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1" name="Line 36"/>
          <p:cNvSpPr>
            <a:spLocks noChangeShapeType="1"/>
          </p:cNvSpPr>
          <p:nvPr/>
        </p:nvSpPr>
        <p:spPr bwMode="auto">
          <a:xfrm>
            <a:off x="5076825"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2" name="Line 37"/>
          <p:cNvSpPr>
            <a:spLocks noChangeShapeType="1"/>
          </p:cNvSpPr>
          <p:nvPr/>
        </p:nvSpPr>
        <p:spPr bwMode="auto">
          <a:xfrm>
            <a:off x="4500563"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3" name="Line 38"/>
          <p:cNvSpPr>
            <a:spLocks noChangeShapeType="1"/>
          </p:cNvSpPr>
          <p:nvPr/>
        </p:nvSpPr>
        <p:spPr bwMode="auto">
          <a:xfrm>
            <a:off x="3924300"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4" name="Line 39"/>
          <p:cNvSpPr>
            <a:spLocks noChangeShapeType="1"/>
          </p:cNvSpPr>
          <p:nvPr/>
        </p:nvSpPr>
        <p:spPr bwMode="auto">
          <a:xfrm>
            <a:off x="3348038" y="1987550"/>
            <a:ext cx="0" cy="4321175"/>
          </a:xfrm>
          <a:prstGeom prst="line">
            <a:avLst/>
          </a:prstGeom>
          <a:noFill/>
          <a:ln w="19050">
            <a:solidFill>
              <a:srgbClr val="FF6600"/>
            </a:solidFill>
            <a:prstDash val="dash"/>
            <a:round/>
            <a:headEnd/>
            <a:tailEnd/>
          </a:ln>
        </p:spPr>
        <p:txBody>
          <a:bodyPr wrap="none" anchor="ctr"/>
          <a:lstStyle/>
          <a:p>
            <a:endParaRPr lang="zh-CN" altLang="en-US"/>
          </a:p>
        </p:txBody>
      </p:sp>
      <p:sp>
        <p:nvSpPr>
          <p:cNvPr id="26665" name="Line 40"/>
          <p:cNvSpPr>
            <a:spLocks noChangeShapeType="1"/>
          </p:cNvSpPr>
          <p:nvPr/>
        </p:nvSpPr>
        <p:spPr bwMode="auto">
          <a:xfrm>
            <a:off x="2844800"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6666" name="Line 41"/>
          <p:cNvSpPr>
            <a:spLocks noChangeShapeType="1"/>
          </p:cNvSpPr>
          <p:nvPr/>
        </p:nvSpPr>
        <p:spPr bwMode="auto">
          <a:xfrm>
            <a:off x="2844800"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6667" name="Line 42"/>
          <p:cNvSpPr>
            <a:spLocks noChangeShapeType="1"/>
          </p:cNvSpPr>
          <p:nvPr/>
        </p:nvSpPr>
        <p:spPr bwMode="auto">
          <a:xfrm>
            <a:off x="3276600"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6668" name="Line 43"/>
          <p:cNvSpPr>
            <a:spLocks noChangeShapeType="1"/>
          </p:cNvSpPr>
          <p:nvPr/>
        </p:nvSpPr>
        <p:spPr bwMode="auto">
          <a:xfrm>
            <a:off x="3276600"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6669" name="Line 44"/>
          <p:cNvSpPr>
            <a:spLocks noChangeShapeType="1"/>
          </p:cNvSpPr>
          <p:nvPr/>
        </p:nvSpPr>
        <p:spPr bwMode="auto">
          <a:xfrm flipH="1">
            <a:off x="2771775" y="2347913"/>
            <a:ext cx="73025" cy="0"/>
          </a:xfrm>
          <a:prstGeom prst="line">
            <a:avLst/>
          </a:prstGeom>
          <a:noFill/>
          <a:ln w="28575">
            <a:solidFill>
              <a:schemeClr val="tx1"/>
            </a:solidFill>
            <a:round/>
            <a:headEnd/>
            <a:tailEnd/>
          </a:ln>
        </p:spPr>
        <p:txBody>
          <a:bodyPr wrap="none" anchor="ctr"/>
          <a:lstStyle/>
          <a:p>
            <a:endParaRPr lang="zh-CN" altLang="en-US"/>
          </a:p>
        </p:txBody>
      </p:sp>
      <p:sp>
        <p:nvSpPr>
          <p:cNvPr id="26670" name="Line 45"/>
          <p:cNvSpPr>
            <a:spLocks noChangeShapeType="1"/>
          </p:cNvSpPr>
          <p:nvPr/>
        </p:nvSpPr>
        <p:spPr bwMode="auto">
          <a:xfrm flipV="1">
            <a:off x="3421063" y="2565400"/>
            <a:ext cx="431800" cy="0"/>
          </a:xfrm>
          <a:prstGeom prst="line">
            <a:avLst/>
          </a:prstGeom>
          <a:noFill/>
          <a:ln w="28575">
            <a:solidFill>
              <a:schemeClr val="tx1"/>
            </a:solidFill>
            <a:round/>
            <a:headEnd/>
            <a:tailEnd/>
          </a:ln>
        </p:spPr>
        <p:txBody>
          <a:bodyPr wrap="none" anchor="ctr"/>
          <a:lstStyle/>
          <a:p>
            <a:endParaRPr lang="zh-CN" altLang="en-US"/>
          </a:p>
        </p:txBody>
      </p:sp>
      <p:sp>
        <p:nvSpPr>
          <p:cNvPr id="26671" name="Line 46"/>
          <p:cNvSpPr>
            <a:spLocks noChangeShapeType="1"/>
          </p:cNvSpPr>
          <p:nvPr/>
        </p:nvSpPr>
        <p:spPr bwMode="auto">
          <a:xfrm flipV="1">
            <a:off x="3421063" y="2349500"/>
            <a:ext cx="0" cy="214313"/>
          </a:xfrm>
          <a:prstGeom prst="line">
            <a:avLst/>
          </a:prstGeom>
          <a:noFill/>
          <a:ln w="28575">
            <a:solidFill>
              <a:schemeClr val="tx1"/>
            </a:solidFill>
            <a:round/>
            <a:headEnd/>
            <a:tailEnd/>
          </a:ln>
        </p:spPr>
        <p:txBody>
          <a:bodyPr wrap="none" anchor="ctr"/>
          <a:lstStyle/>
          <a:p>
            <a:endParaRPr lang="zh-CN" altLang="en-US"/>
          </a:p>
        </p:txBody>
      </p:sp>
      <p:sp>
        <p:nvSpPr>
          <p:cNvPr id="26672" name="Line 47"/>
          <p:cNvSpPr>
            <a:spLocks noChangeShapeType="1"/>
          </p:cNvSpPr>
          <p:nvPr/>
        </p:nvSpPr>
        <p:spPr bwMode="auto">
          <a:xfrm flipV="1">
            <a:off x="3852863" y="2349500"/>
            <a:ext cx="0" cy="214313"/>
          </a:xfrm>
          <a:prstGeom prst="line">
            <a:avLst/>
          </a:prstGeom>
          <a:noFill/>
          <a:ln w="28575">
            <a:solidFill>
              <a:schemeClr val="tx1"/>
            </a:solidFill>
            <a:round/>
            <a:headEnd/>
            <a:tailEnd/>
          </a:ln>
        </p:spPr>
        <p:txBody>
          <a:bodyPr wrap="none" anchor="ctr"/>
          <a:lstStyle/>
          <a:p>
            <a:endParaRPr lang="zh-CN" altLang="en-US"/>
          </a:p>
        </p:txBody>
      </p:sp>
      <p:sp>
        <p:nvSpPr>
          <p:cNvPr id="26673" name="Line 48"/>
          <p:cNvSpPr>
            <a:spLocks noChangeShapeType="1"/>
          </p:cNvSpPr>
          <p:nvPr/>
        </p:nvSpPr>
        <p:spPr bwMode="auto">
          <a:xfrm flipV="1">
            <a:off x="3852863" y="2347913"/>
            <a:ext cx="142875" cy="1587"/>
          </a:xfrm>
          <a:prstGeom prst="line">
            <a:avLst/>
          </a:prstGeom>
          <a:noFill/>
          <a:ln w="28575">
            <a:solidFill>
              <a:schemeClr val="tx1"/>
            </a:solidFill>
            <a:round/>
            <a:headEnd/>
            <a:tailEnd/>
          </a:ln>
        </p:spPr>
        <p:txBody>
          <a:bodyPr wrap="none" anchor="ctr"/>
          <a:lstStyle/>
          <a:p>
            <a:endParaRPr lang="zh-CN" altLang="en-US"/>
          </a:p>
        </p:txBody>
      </p:sp>
      <p:sp>
        <p:nvSpPr>
          <p:cNvPr id="26674" name="Line 49"/>
          <p:cNvSpPr>
            <a:spLocks noChangeShapeType="1"/>
          </p:cNvSpPr>
          <p:nvPr/>
        </p:nvSpPr>
        <p:spPr bwMode="auto">
          <a:xfrm>
            <a:off x="3997325"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6675" name="Line 50"/>
          <p:cNvSpPr>
            <a:spLocks noChangeShapeType="1"/>
          </p:cNvSpPr>
          <p:nvPr/>
        </p:nvSpPr>
        <p:spPr bwMode="auto">
          <a:xfrm>
            <a:off x="3995738" y="2132013"/>
            <a:ext cx="1587" cy="215900"/>
          </a:xfrm>
          <a:prstGeom prst="line">
            <a:avLst/>
          </a:prstGeom>
          <a:noFill/>
          <a:ln w="28575">
            <a:solidFill>
              <a:schemeClr val="tx1"/>
            </a:solidFill>
            <a:round/>
            <a:headEnd/>
            <a:tailEnd/>
          </a:ln>
        </p:spPr>
        <p:txBody>
          <a:bodyPr wrap="none" anchor="ctr"/>
          <a:lstStyle/>
          <a:p>
            <a:endParaRPr lang="zh-CN" altLang="en-US"/>
          </a:p>
        </p:txBody>
      </p:sp>
      <p:sp>
        <p:nvSpPr>
          <p:cNvPr id="26676" name="Line 51"/>
          <p:cNvSpPr>
            <a:spLocks noChangeShapeType="1"/>
          </p:cNvSpPr>
          <p:nvPr/>
        </p:nvSpPr>
        <p:spPr bwMode="auto">
          <a:xfrm>
            <a:off x="4429125"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6677" name="Line 52"/>
          <p:cNvSpPr>
            <a:spLocks noChangeShapeType="1"/>
          </p:cNvSpPr>
          <p:nvPr/>
        </p:nvSpPr>
        <p:spPr bwMode="auto">
          <a:xfrm>
            <a:off x="4572000"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6678" name="Line 53"/>
          <p:cNvSpPr>
            <a:spLocks noChangeShapeType="1"/>
          </p:cNvSpPr>
          <p:nvPr/>
        </p:nvSpPr>
        <p:spPr bwMode="auto">
          <a:xfrm>
            <a:off x="4572000"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6679" name="Line 54"/>
          <p:cNvSpPr>
            <a:spLocks noChangeShapeType="1"/>
          </p:cNvSpPr>
          <p:nvPr/>
        </p:nvSpPr>
        <p:spPr bwMode="auto">
          <a:xfrm>
            <a:off x="5003800"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6680" name="Line 55"/>
          <p:cNvSpPr>
            <a:spLocks noChangeShapeType="1"/>
          </p:cNvSpPr>
          <p:nvPr/>
        </p:nvSpPr>
        <p:spPr bwMode="auto">
          <a:xfrm>
            <a:off x="5148263"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6681" name="Line 56"/>
          <p:cNvSpPr>
            <a:spLocks noChangeShapeType="1"/>
          </p:cNvSpPr>
          <p:nvPr/>
        </p:nvSpPr>
        <p:spPr bwMode="auto">
          <a:xfrm>
            <a:off x="5148263"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6682" name="Line 57"/>
          <p:cNvSpPr>
            <a:spLocks noChangeShapeType="1"/>
          </p:cNvSpPr>
          <p:nvPr/>
        </p:nvSpPr>
        <p:spPr bwMode="auto">
          <a:xfrm>
            <a:off x="5580063"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6683" name="Line 58"/>
          <p:cNvSpPr>
            <a:spLocks noChangeShapeType="1"/>
          </p:cNvSpPr>
          <p:nvPr/>
        </p:nvSpPr>
        <p:spPr bwMode="auto">
          <a:xfrm flipV="1">
            <a:off x="5724525" y="2563813"/>
            <a:ext cx="431800" cy="0"/>
          </a:xfrm>
          <a:prstGeom prst="line">
            <a:avLst/>
          </a:prstGeom>
          <a:noFill/>
          <a:ln w="28575">
            <a:solidFill>
              <a:schemeClr val="tx1"/>
            </a:solidFill>
            <a:round/>
            <a:headEnd/>
            <a:tailEnd/>
          </a:ln>
        </p:spPr>
        <p:txBody>
          <a:bodyPr wrap="none" anchor="ctr"/>
          <a:lstStyle/>
          <a:p>
            <a:endParaRPr lang="zh-CN" altLang="en-US"/>
          </a:p>
        </p:txBody>
      </p:sp>
      <p:sp>
        <p:nvSpPr>
          <p:cNvPr id="26684" name="Line 59"/>
          <p:cNvSpPr>
            <a:spLocks noChangeShapeType="1"/>
          </p:cNvSpPr>
          <p:nvPr/>
        </p:nvSpPr>
        <p:spPr bwMode="auto">
          <a:xfrm flipV="1">
            <a:off x="5724525"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6685" name="Line 60"/>
          <p:cNvSpPr>
            <a:spLocks noChangeShapeType="1"/>
          </p:cNvSpPr>
          <p:nvPr/>
        </p:nvSpPr>
        <p:spPr bwMode="auto">
          <a:xfrm flipV="1">
            <a:off x="6156325"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6686" name="Line 61"/>
          <p:cNvSpPr>
            <a:spLocks noChangeShapeType="1"/>
          </p:cNvSpPr>
          <p:nvPr/>
        </p:nvSpPr>
        <p:spPr bwMode="auto">
          <a:xfrm flipV="1">
            <a:off x="6300788" y="2563813"/>
            <a:ext cx="431800" cy="0"/>
          </a:xfrm>
          <a:prstGeom prst="line">
            <a:avLst/>
          </a:prstGeom>
          <a:noFill/>
          <a:ln w="28575">
            <a:solidFill>
              <a:schemeClr val="tx1"/>
            </a:solidFill>
            <a:round/>
            <a:headEnd/>
            <a:tailEnd/>
          </a:ln>
        </p:spPr>
        <p:txBody>
          <a:bodyPr wrap="none" anchor="ctr"/>
          <a:lstStyle/>
          <a:p>
            <a:endParaRPr lang="zh-CN" altLang="en-US"/>
          </a:p>
        </p:txBody>
      </p:sp>
      <p:sp>
        <p:nvSpPr>
          <p:cNvPr id="26687" name="Line 62"/>
          <p:cNvSpPr>
            <a:spLocks noChangeShapeType="1"/>
          </p:cNvSpPr>
          <p:nvPr/>
        </p:nvSpPr>
        <p:spPr bwMode="auto">
          <a:xfrm flipV="1">
            <a:off x="6300788"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6688" name="Line 63"/>
          <p:cNvSpPr>
            <a:spLocks noChangeShapeType="1"/>
          </p:cNvSpPr>
          <p:nvPr/>
        </p:nvSpPr>
        <p:spPr bwMode="auto">
          <a:xfrm flipV="1">
            <a:off x="6732588"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6689" name="Line 64"/>
          <p:cNvSpPr>
            <a:spLocks noChangeShapeType="1"/>
          </p:cNvSpPr>
          <p:nvPr/>
        </p:nvSpPr>
        <p:spPr bwMode="auto">
          <a:xfrm flipV="1">
            <a:off x="6877050" y="2563813"/>
            <a:ext cx="431800" cy="0"/>
          </a:xfrm>
          <a:prstGeom prst="line">
            <a:avLst/>
          </a:prstGeom>
          <a:noFill/>
          <a:ln w="28575">
            <a:solidFill>
              <a:schemeClr val="tx1"/>
            </a:solidFill>
            <a:round/>
            <a:headEnd/>
            <a:tailEnd/>
          </a:ln>
        </p:spPr>
        <p:txBody>
          <a:bodyPr wrap="none" anchor="ctr"/>
          <a:lstStyle/>
          <a:p>
            <a:endParaRPr lang="zh-CN" altLang="en-US"/>
          </a:p>
        </p:txBody>
      </p:sp>
      <p:sp>
        <p:nvSpPr>
          <p:cNvPr id="26690" name="Line 65"/>
          <p:cNvSpPr>
            <a:spLocks noChangeShapeType="1"/>
          </p:cNvSpPr>
          <p:nvPr/>
        </p:nvSpPr>
        <p:spPr bwMode="auto">
          <a:xfrm flipV="1">
            <a:off x="6877050"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6691" name="Line 66"/>
          <p:cNvSpPr>
            <a:spLocks noChangeShapeType="1"/>
          </p:cNvSpPr>
          <p:nvPr/>
        </p:nvSpPr>
        <p:spPr bwMode="auto">
          <a:xfrm flipV="1">
            <a:off x="7308850" y="2347913"/>
            <a:ext cx="0" cy="215900"/>
          </a:xfrm>
          <a:prstGeom prst="line">
            <a:avLst/>
          </a:prstGeom>
          <a:noFill/>
          <a:ln w="28575">
            <a:solidFill>
              <a:schemeClr val="tx1"/>
            </a:solidFill>
            <a:round/>
            <a:headEnd/>
            <a:tailEnd/>
          </a:ln>
        </p:spPr>
        <p:txBody>
          <a:bodyPr wrap="none" anchor="ctr"/>
          <a:lstStyle/>
          <a:p>
            <a:endParaRPr lang="zh-CN" altLang="en-US"/>
          </a:p>
        </p:txBody>
      </p:sp>
      <p:sp>
        <p:nvSpPr>
          <p:cNvPr id="26692" name="Line 67"/>
          <p:cNvSpPr>
            <a:spLocks noChangeShapeType="1"/>
          </p:cNvSpPr>
          <p:nvPr/>
        </p:nvSpPr>
        <p:spPr bwMode="auto">
          <a:xfrm>
            <a:off x="7453313" y="2132013"/>
            <a:ext cx="431800" cy="0"/>
          </a:xfrm>
          <a:prstGeom prst="line">
            <a:avLst/>
          </a:prstGeom>
          <a:noFill/>
          <a:ln w="28575">
            <a:solidFill>
              <a:schemeClr val="tx1"/>
            </a:solidFill>
            <a:round/>
            <a:headEnd/>
            <a:tailEnd/>
          </a:ln>
        </p:spPr>
        <p:txBody>
          <a:bodyPr wrap="none" anchor="ctr"/>
          <a:lstStyle/>
          <a:p>
            <a:endParaRPr lang="zh-CN" altLang="en-US"/>
          </a:p>
        </p:txBody>
      </p:sp>
      <p:sp>
        <p:nvSpPr>
          <p:cNvPr id="26693" name="Line 68"/>
          <p:cNvSpPr>
            <a:spLocks noChangeShapeType="1"/>
          </p:cNvSpPr>
          <p:nvPr/>
        </p:nvSpPr>
        <p:spPr bwMode="auto">
          <a:xfrm>
            <a:off x="7453313"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6694" name="Line 69"/>
          <p:cNvSpPr>
            <a:spLocks noChangeShapeType="1"/>
          </p:cNvSpPr>
          <p:nvPr/>
        </p:nvSpPr>
        <p:spPr bwMode="auto">
          <a:xfrm>
            <a:off x="7885113" y="2132013"/>
            <a:ext cx="0" cy="215900"/>
          </a:xfrm>
          <a:prstGeom prst="line">
            <a:avLst/>
          </a:prstGeom>
          <a:noFill/>
          <a:ln w="28575">
            <a:solidFill>
              <a:schemeClr val="tx1"/>
            </a:solidFill>
            <a:round/>
            <a:headEnd/>
            <a:tailEnd/>
          </a:ln>
        </p:spPr>
        <p:txBody>
          <a:bodyPr wrap="none" anchor="ctr"/>
          <a:lstStyle/>
          <a:p>
            <a:endParaRPr lang="zh-CN" altLang="en-US"/>
          </a:p>
        </p:txBody>
      </p:sp>
      <p:sp>
        <p:nvSpPr>
          <p:cNvPr id="26695" name="Line 70"/>
          <p:cNvSpPr>
            <a:spLocks noChangeShapeType="1"/>
          </p:cNvSpPr>
          <p:nvPr/>
        </p:nvSpPr>
        <p:spPr bwMode="auto">
          <a:xfrm>
            <a:off x="7885113" y="2347913"/>
            <a:ext cx="71437" cy="0"/>
          </a:xfrm>
          <a:prstGeom prst="line">
            <a:avLst/>
          </a:prstGeom>
          <a:noFill/>
          <a:ln w="28575">
            <a:solidFill>
              <a:schemeClr val="tx1"/>
            </a:solidFill>
            <a:round/>
            <a:headEnd/>
            <a:tailEnd/>
          </a:ln>
        </p:spPr>
        <p:txBody>
          <a:bodyPr wrap="none" anchor="ctr"/>
          <a:lstStyle/>
          <a:p>
            <a:endParaRPr lang="zh-CN" altLang="en-US"/>
          </a:p>
        </p:txBody>
      </p:sp>
      <p:sp>
        <p:nvSpPr>
          <p:cNvPr id="26696" name="Line 71"/>
          <p:cNvSpPr>
            <a:spLocks noChangeShapeType="1"/>
          </p:cNvSpPr>
          <p:nvPr/>
        </p:nvSpPr>
        <p:spPr bwMode="auto">
          <a:xfrm>
            <a:off x="7308850"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6697" name="Line 72"/>
          <p:cNvSpPr>
            <a:spLocks noChangeShapeType="1"/>
          </p:cNvSpPr>
          <p:nvPr/>
        </p:nvSpPr>
        <p:spPr bwMode="auto">
          <a:xfrm>
            <a:off x="6732588" y="2347913"/>
            <a:ext cx="144462" cy="0"/>
          </a:xfrm>
          <a:prstGeom prst="line">
            <a:avLst/>
          </a:prstGeom>
          <a:noFill/>
          <a:ln w="28575">
            <a:solidFill>
              <a:schemeClr val="tx1"/>
            </a:solidFill>
            <a:round/>
            <a:headEnd/>
            <a:tailEnd/>
          </a:ln>
        </p:spPr>
        <p:txBody>
          <a:bodyPr wrap="none" anchor="ctr"/>
          <a:lstStyle/>
          <a:p>
            <a:endParaRPr lang="zh-CN" altLang="en-US"/>
          </a:p>
        </p:txBody>
      </p:sp>
      <p:sp>
        <p:nvSpPr>
          <p:cNvPr id="26698" name="Line 73"/>
          <p:cNvSpPr>
            <a:spLocks noChangeShapeType="1"/>
          </p:cNvSpPr>
          <p:nvPr/>
        </p:nvSpPr>
        <p:spPr bwMode="auto">
          <a:xfrm>
            <a:off x="6156325"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6699" name="Line 74"/>
          <p:cNvSpPr>
            <a:spLocks noChangeShapeType="1"/>
          </p:cNvSpPr>
          <p:nvPr/>
        </p:nvSpPr>
        <p:spPr bwMode="auto">
          <a:xfrm>
            <a:off x="5580063" y="2347913"/>
            <a:ext cx="144462" cy="0"/>
          </a:xfrm>
          <a:prstGeom prst="line">
            <a:avLst/>
          </a:prstGeom>
          <a:noFill/>
          <a:ln w="28575">
            <a:solidFill>
              <a:schemeClr val="tx1"/>
            </a:solidFill>
            <a:round/>
            <a:headEnd/>
            <a:tailEnd/>
          </a:ln>
        </p:spPr>
        <p:txBody>
          <a:bodyPr wrap="none" anchor="ctr"/>
          <a:lstStyle/>
          <a:p>
            <a:endParaRPr lang="zh-CN" altLang="en-US"/>
          </a:p>
        </p:txBody>
      </p:sp>
      <p:sp>
        <p:nvSpPr>
          <p:cNvPr id="26700" name="Line 75"/>
          <p:cNvSpPr>
            <a:spLocks noChangeShapeType="1"/>
          </p:cNvSpPr>
          <p:nvPr/>
        </p:nvSpPr>
        <p:spPr bwMode="auto">
          <a:xfrm>
            <a:off x="5003800"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6701" name="Line 76"/>
          <p:cNvSpPr>
            <a:spLocks noChangeShapeType="1"/>
          </p:cNvSpPr>
          <p:nvPr/>
        </p:nvSpPr>
        <p:spPr bwMode="auto">
          <a:xfrm>
            <a:off x="4429125" y="2347913"/>
            <a:ext cx="144463" cy="0"/>
          </a:xfrm>
          <a:prstGeom prst="line">
            <a:avLst/>
          </a:prstGeom>
          <a:noFill/>
          <a:ln w="28575">
            <a:solidFill>
              <a:schemeClr val="tx1"/>
            </a:solidFill>
            <a:round/>
            <a:headEnd/>
            <a:tailEnd/>
          </a:ln>
        </p:spPr>
        <p:txBody>
          <a:bodyPr wrap="none" anchor="ctr"/>
          <a:lstStyle/>
          <a:p>
            <a:endParaRPr lang="zh-CN" altLang="en-US"/>
          </a:p>
        </p:txBody>
      </p:sp>
      <p:sp>
        <p:nvSpPr>
          <p:cNvPr id="26702" name="Text Box 77"/>
          <p:cNvSpPr txBox="1">
            <a:spLocks noChangeArrowheads="1"/>
          </p:cNvSpPr>
          <p:nvPr/>
        </p:nvSpPr>
        <p:spPr bwMode="auto">
          <a:xfrm>
            <a:off x="112713" y="2132013"/>
            <a:ext cx="1363662"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归零制</a:t>
            </a:r>
          </a:p>
        </p:txBody>
      </p:sp>
      <p:sp>
        <p:nvSpPr>
          <p:cNvPr id="26703" name="Text Box 78"/>
          <p:cNvSpPr txBox="1">
            <a:spLocks noChangeArrowheads="1"/>
          </p:cNvSpPr>
          <p:nvPr/>
        </p:nvSpPr>
        <p:spPr bwMode="auto">
          <a:xfrm>
            <a:off x="112713" y="2852738"/>
            <a:ext cx="1363662"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不归零制</a:t>
            </a:r>
          </a:p>
        </p:txBody>
      </p:sp>
      <p:sp>
        <p:nvSpPr>
          <p:cNvPr id="26704" name="Line 79"/>
          <p:cNvSpPr>
            <a:spLocks noChangeShapeType="1"/>
          </p:cNvSpPr>
          <p:nvPr/>
        </p:nvSpPr>
        <p:spPr bwMode="auto">
          <a:xfrm>
            <a:off x="2771775" y="2852738"/>
            <a:ext cx="576263" cy="0"/>
          </a:xfrm>
          <a:prstGeom prst="line">
            <a:avLst/>
          </a:prstGeom>
          <a:noFill/>
          <a:ln w="28575">
            <a:solidFill>
              <a:schemeClr val="tx1"/>
            </a:solidFill>
            <a:round/>
            <a:headEnd/>
            <a:tailEnd/>
          </a:ln>
        </p:spPr>
        <p:txBody>
          <a:bodyPr wrap="none" anchor="ctr"/>
          <a:lstStyle/>
          <a:p>
            <a:endParaRPr lang="zh-CN" altLang="en-US"/>
          </a:p>
        </p:txBody>
      </p:sp>
      <p:sp>
        <p:nvSpPr>
          <p:cNvPr id="26705" name="Line 80"/>
          <p:cNvSpPr>
            <a:spLocks noChangeShapeType="1"/>
          </p:cNvSpPr>
          <p:nvPr/>
        </p:nvSpPr>
        <p:spPr bwMode="auto">
          <a:xfrm>
            <a:off x="3348038" y="3284538"/>
            <a:ext cx="576262" cy="0"/>
          </a:xfrm>
          <a:prstGeom prst="line">
            <a:avLst/>
          </a:prstGeom>
          <a:noFill/>
          <a:ln w="28575">
            <a:solidFill>
              <a:schemeClr val="tx1"/>
            </a:solidFill>
            <a:round/>
            <a:headEnd/>
            <a:tailEnd/>
          </a:ln>
        </p:spPr>
        <p:txBody>
          <a:bodyPr wrap="none" anchor="ctr"/>
          <a:lstStyle/>
          <a:p>
            <a:endParaRPr lang="zh-CN" altLang="en-US"/>
          </a:p>
        </p:txBody>
      </p:sp>
      <p:sp>
        <p:nvSpPr>
          <p:cNvPr id="26706" name="Line 81"/>
          <p:cNvSpPr>
            <a:spLocks noChangeShapeType="1"/>
          </p:cNvSpPr>
          <p:nvPr/>
        </p:nvSpPr>
        <p:spPr bwMode="auto">
          <a:xfrm>
            <a:off x="3348038" y="2852738"/>
            <a:ext cx="0" cy="431800"/>
          </a:xfrm>
          <a:prstGeom prst="line">
            <a:avLst/>
          </a:prstGeom>
          <a:noFill/>
          <a:ln w="28575">
            <a:solidFill>
              <a:schemeClr val="tx1"/>
            </a:solidFill>
            <a:round/>
            <a:headEnd/>
            <a:tailEnd/>
          </a:ln>
        </p:spPr>
        <p:txBody>
          <a:bodyPr wrap="none" anchor="ctr"/>
          <a:lstStyle/>
          <a:p>
            <a:endParaRPr lang="zh-CN" altLang="en-US"/>
          </a:p>
        </p:txBody>
      </p:sp>
      <p:sp>
        <p:nvSpPr>
          <p:cNvPr id="26707" name="Line 82"/>
          <p:cNvSpPr>
            <a:spLocks noChangeShapeType="1"/>
          </p:cNvSpPr>
          <p:nvPr/>
        </p:nvSpPr>
        <p:spPr bwMode="auto">
          <a:xfrm>
            <a:off x="3924300" y="2852738"/>
            <a:ext cx="0" cy="431800"/>
          </a:xfrm>
          <a:prstGeom prst="line">
            <a:avLst/>
          </a:prstGeom>
          <a:noFill/>
          <a:ln w="28575">
            <a:solidFill>
              <a:schemeClr val="tx1"/>
            </a:solidFill>
            <a:round/>
            <a:headEnd/>
            <a:tailEnd/>
          </a:ln>
        </p:spPr>
        <p:txBody>
          <a:bodyPr wrap="none" anchor="ctr"/>
          <a:lstStyle/>
          <a:p>
            <a:endParaRPr lang="zh-CN" altLang="en-US"/>
          </a:p>
        </p:txBody>
      </p:sp>
      <p:sp>
        <p:nvSpPr>
          <p:cNvPr id="26708" name="Line 83"/>
          <p:cNvSpPr>
            <a:spLocks noChangeShapeType="1"/>
          </p:cNvSpPr>
          <p:nvPr/>
        </p:nvSpPr>
        <p:spPr bwMode="auto">
          <a:xfrm>
            <a:off x="3924300" y="2852738"/>
            <a:ext cx="1728788" cy="0"/>
          </a:xfrm>
          <a:prstGeom prst="line">
            <a:avLst/>
          </a:prstGeom>
          <a:noFill/>
          <a:ln w="28575">
            <a:solidFill>
              <a:schemeClr val="tx1"/>
            </a:solidFill>
            <a:round/>
            <a:headEnd/>
            <a:tailEnd/>
          </a:ln>
        </p:spPr>
        <p:txBody>
          <a:bodyPr wrap="none" anchor="ctr"/>
          <a:lstStyle/>
          <a:p>
            <a:endParaRPr lang="zh-CN" altLang="en-US"/>
          </a:p>
        </p:txBody>
      </p:sp>
      <p:sp>
        <p:nvSpPr>
          <p:cNvPr id="26709" name="Line 84"/>
          <p:cNvSpPr>
            <a:spLocks noChangeShapeType="1"/>
          </p:cNvSpPr>
          <p:nvPr/>
        </p:nvSpPr>
        <p:spPr bwMode="auto">
          <a:xfrm>
            <a:off x="5653088" y="2852738"/>
            <a:ext cx="0" cy="431800"/>
          </a:xfrm>
          <a:prstGeom prst="line">
            <a:avLst/>
          </a:prstGeom>
          <a:noFill/>
          <a:ln w="28575">
            <a:solidFill>
              <a:schemeClr val="tx1"/>
            </a:solidFill>
            <a:round/>
            <a:headEnd/>
            <a:tailEnd/>
          </a:ln>
        </p:spPr>
        <p:txBody>
          <a:bodyPr wrap="none" anchor="ctr"/>
          <a:lstStyle/>
          <a:p>
            <a:endParaRPr lang="zh-CN" altLang="en-US"/>
          </a:p>
        </p:txBody>
      </p:sp>
      <p:sp>
        <p:nvSpPr>
          <p:cNvPr id="26710" name="Line 85"/>
          <p:cNvSpPr>
            <a:spLocks noChangeShapeType="1"/>
          </p:cNvSpPr>
          <p:nvPr/>
        </p:nvSpPr>
        <p:spPr bwMode="auto">
          <a:xfrm>
            <a:off x="5653088" y="3284538"/>
            <a:ext cx="1727200" cy="0"/>
          </a:xfrm>
          <a:prstGeom prst="line">
            <a:avLst/>
          </a:prstGeom>
          <a:noFill/>
          <a:ln w="28575">
            <a:solidFill>
              <a:schemeClr val="tx1"/>
            </a:solidFill>
            <a:round/>
            <a:headEnd/>
            <a:tailEnd/>
          </a:ln>
        </p:spPr>
        <p:txBody>
          <a:bodyPr wrap="none" anchor="ctr"/>
          <a:lstStyle/>
          <a:p>
            <a:endParaRPr lang="zh-CN" altLang="en-US"/>
          </a:p>
        </p:txBody>
      </p:sp>
      <p:sp>
        <p:nvSpPr>
          <p:cNvPr id="26711" name="Line 86"/>
          <p:cNvSpPr>
            <a:spLocks noChangeShapeType="1"/>
          </p:cNvSpPr>
          <p:nvPr/>
        </p:nvSpPr>
        <p:spPr bwMode="auto">
          <a:xfrm>
            <a:off x="7380288" y="2852738"/>
            <a:ext cx="0" cy="431800"/>
          </a:xfrm>
          <a:prstGeom prst="line">
            <a:avLst/>
          </a:prstGeom>
          <a:noFill/>
          <a:ln w="28575">
            <a:solidFill>
              <a:schemeClr val="tx1"/>
            </a:solidFill>
            <a:round/>
            <a:headEnd/>
            <a:tailEnd/>
          </a:ln>
        </p:spPr>
        <p:txBody>
          <a:bodyPr wrap="none" anchor="ctr"/>
          <a:lstStyle/>
          <a:p>
            <a:endParaRPr lang="zh-CN" altLang="en-US"/>
          </a:p>
        </p:txBody>
      </p:sp>
      <p:sp>
        <p:nvSpPr>
          <p:cNvPr id="26712" name="Line 87"/>
          <p:cNvSpPr>
            <a:spLocks noChangeShapeType="1"/>
          </p:cNvSpPr>
          <p:nvPr/>
        </p:nvSpPr>
        <p:spPr bwMode="auto">
          <a:xfrm>
            <a:off x="7380288" y="2852738"/>
            <a:ext cx="576262" cy="0"/>
          </a:xfrm>
          <a:prstGeom prst="line">
            <a:avLst/>
          </a:prstGeom>
          <a:noFill/>
          <a:ln w="28575">
            <a:solidFill>
              <a:schemeClr val="tx1"/>
            </a:solidFill>
            <a:round/>
            <a:headEnd/>
            <a:tailEnd/>
          </a:ln>
        </p:spPr>
        <p:txBody>
          <a:bodyPr wrap="none" anchor="ctr"/>
          <a:lstStyle/>
          <a:p>
            <a:endParaRPr lang="zh-CN" altLang="en-US"/>
          </a:p>
        </p:txBody>
      </p:sp>
      <p:sp>
        <p:nvSpPr>
          <p:cNvPr id="26713" name="Text Box 88"/>
          <p:cNvSpPr txBox="1">
            <a:spLocks noChangeArrowheads="1"/>
          </p:cNvSpPr>
          <p:nvPr/>
        </p:nvSpPr>
        <p:spPr bwMode="auto">
          <a:xfrm>
            <a:off x="76200" y="3429000"/>
            <a:ext cx="1400175" cy="707886"/>
          </a:xfrm>
          <a:prstGeom prst="rect">
            <a:avLst/>
          </a:prstGeom>
          <a:noFill/>
          <a:ln w="28575" algn="ctr">
            <a:noFill/>
            <a:miter lim="800000"/>
            <a:headEnd/>
            <a:tailEnd type="none" w="med" len="lg"/>
          </a:ln>
        </p:spPr>
        <p:txBody>
          <a:bodyPr lIns="0" rIns="90000">
            <a:spAutoFit/>
          </a:bodyPr>
          <a:lstStyle/>
          <a:p>
            <a:pPr algn="r">
              <a:spcBef>
                <a:spcPct val="50000"/>
              </a:spcBef>
            </a:pPr>
            <a:r>
              <a:rPr lang="zh-CN" altLang="en-US" sz="2000" smtClean="0"/>
              <a:t>见</a:t>
            </a:r>
            <a:r>
              <a:rPr lang="en-US" altLang="zh-CN" sz="2000" smtClean="0"/>
              <a:t>“1”</a:t>
            </a:r>
            <a:r>
              <a:rPr lang="zh-CN" altLang="en-US" sz="2000" smtClean="0"/>
              <a:t>就变不归零制</a:t>
            </a:r>
            <a:endParaRPr lang="zh-CN" altLang="en-US" sz="2000">
              <a:latin typeface="+mn-lt"/>
            </a:endParaRPr>
          </a:p>
        </p:txBody>
      </p:sp>
      <p:sp>
        <p:nvSpPr>
          <p:cNvPr id="26714" name="Line 89"/>
          <p:cNvSpPr>
            <a:spLocks noChangeShapeType="1"/>
          </p:cNvSpPr>
          <p:nvPr/>
        </p:nvSpPr>
        <p:spPr bwMode="auto">
          <a:xfrm>
            <a:off x="2771775"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6715" name="Line 90"/>
          <p:cNvSpPr>
            <a:spLocks noChangeShapeType="1"/>
          </p:cNvSpPr>
          <p:nvPr/>
        </p:nvSpPr>
        <p:spPr bwMode="auto">
          <a:xfrm>
            <a:off x="2771775" y="3571875"/>
            <a:ext cx="1152525" cy="0"/>
          </a:xfrm>
          <a:prstGeom prst="line">
            <a:avLst/>
          </a:prstGeom>
          <a:noFill/>
          <a:ln w="28575">
            <a:solidFill>
              <a:schemeClr val="tx1"/>
            </a:solidFill>
            <a:round/>
            <a:headEnd/>
            <a:tailEnd/>
          </a:ln>
        </p:spPr>
        <p:txBody>
          <a:bodyPr wrap="none" anchor="ctr"/>
          <a:lstStyle/>
          <a:p>
            <a:endParaRPr lang="zh-CN" altLang="en-US"/>
          </a:p>
        </p:txBody>
      </p:sp>
      <p:sp>
        <p:nvSpPr>
          <p:cNvPr id="26716" name="Line 91"/>
          <p:cNvSpPr>
            <a:spLocks noChangeShapeType="1"/>
          </p:cNvSpPr>
          <p:nvPr/>
        </p:nvSpPr>
        <p:spPr bwMode="auto">
          <a:xfrm>
            <a:off x="3924300"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6717" name="Line 92"/>
          <p:cNvSpPr>
            <a:spLocks noChangeShapeType="1"/>
          </p:cNvSpPr>
          <p:nvPr/>
        </p:nvSpPr>
        <p:spPr bwMode="auto">
          <a:xfrm>
            <a:off x="4500563"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6718" name="Line 93"/>
          <p:cNvSpPr>
            <a:spLocks noChangeShapeType="1"/>
          </p:cNvSpPr>
          <p:nvPr/>
        </p:nvSpPr>
        <p:spPr bwMode="auto">
          <a:xfrm>
            <a:off x="5076825"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6719" name="Line 94"/>
          <p:cNvSpPr>
            <a:spLocks noChangeShapeType="1"/>
          </p:cNvSpPr>
          <p:nvPr/>
        </p:nvSpPr>
        <p:spPr bwMode="auto">
          <a:xfrm>
            <a:off x="3924300" y="4003675"/>
            <a:ext cx="576263" cy="0"/>
          </a:xfrm>
          <a:prstGeom prst="line">
            <a:avLst/>
          </a:prstGeom>
          <a:noFill/>
          <a:ln w="28575">
            <a:solidFill>
              <a:schemeClr val="tx1"/>
            </a:solidFill>
            <a:round/>
            <a:headEnd/>
            <a:tailEnd/>
          </a:ln>
        </p:spPr>
        <p:txBody>
          <a:bodyPr wrap="none" anchor="ctr"/>
          <a:lstStyle/>
          <a:p>
            <a:endParaRPr lang="zh-CN" altLang="en-US"/>
          </a:p>
        </p:txBody>
      </p:sp>
      <p:sp>
        <p:nvSpPr>
          <p:cNvPr id="26720" name="Line 95"/>
          <p:cNvSpPr>
            <a:spLocks noChangeShapeType="1"/>
          </p:cNvSpPr>
          <p:nvPr/>
        </p:nvSpPr>
        <p:spPr bwMode="auto">
          <a:xfrm>
            <a:off x="4500563" y="3571875"/>
            <a:ext cx="576262" cy="0"/>
          </a:xfrm>
          <a:prstGeom prst="line">
            <a:avLst/>
          </a:prstGeom>
          <a:noFill/>
          <a:ln w="28575">
            <a:solidFill>
              <a:schemeClr val="tx1"/>
            </a:solidFill>
            <a:round/>
            <a:headEnd/>
            <a:tailEnd/>
          </a:ln>
        </p:spPr>
        <p:txBody>
          <a:bodyPr wrap="none" anchor="ctr"/>
          <a:lstStyle/>
          <a:p>
            <a:endParaRPr lang="zh-CN" altLang="en-US"/>
          </a:p>
        </p:txBody>
      </p:sp>
      <p:sp>
        <p:nvSpPr>
          <p:cNvPr id="26721" name="Line 96"/>
          <p:cNvSpPr>
            <a:spLocks noChangeShapeType="1"/>
          </p:cNvSpPr>
          <p:nvPr/>
        </p:nvSpPr>
        <p:spPr bwMode="auto">
          <a:xfrm>
            <a:off x="5076825" y="4003675"/>
            <a:ext cx="2303463" cy="0"/>
          </a:xfrm>
          <a:prstGeom prst="line">
            <a:avLst/>
          </a:prstGeom>
          <a:noFill/>
          <a:ln w="28575">
            <a:solidFill>
              <a:schemeClr val="tx1"/>
            </a:solidFill>
            <a:round/>
            <a:headEnd/>
            <a:tailEnd/>
          </a:ln>
        </p:spPr>
        <p:txBody>
          <a:bodyPr wrap="none" anchor="ctr"/>
          <a:lstStyle/>
          <a:p>
            <a:endParaRPr lang="zh-CN" altLang="en-US"/>
          </a:p>
        </p:txBody>
      </p:sp>
      <p:sp>
        <p:nvSpPr>
          <p:cNvPr id="26722" name="Line 97"/>
          <p:cNvSpPr>
            <a:spLocks noChangeShapeType="1"/>
          </p:cNvSpPr>
          <p:nvPr/>
        </p:nvSpPr>
        <p:spPr bwMode="auto">
          <a:xfrm>
            <a:off x="7380288" y="3571875"/>
            <a:ext cx="0" cy="431800"/>
          </a:xfrm>
          <a:prstGeom prst="line">
            <a:avLst/>
          </a:prstGeom>
          <a:noFill/>
          <a:ln w="28575">
            <a:solidFill>
              <a:schemeClr val="tx1"/>
            </a:solidFill>
            <a:round/>
            <a:headEnd/>
            <a:tailEnd/>
          </a:ln>
        </p:spPr>
        <p:txBody>
          <a:bodyPr wrap="none" anchor="ctr"/>
          <a:lstStyle/>
          <a:p>
            <a:endParaRPr lang="zh-CN" altLang="en-US"/>
          </a:p>
        </p:txBody>
      </p:sp>
      <p:sp>
        <p:nvSpPr>
          <p:cNvPr id="26723" name="Line 98"/>
          <p:cNvSpPr>
            <a:spLocks noChangeShapeType="1"/>
          </p:cNvSpPr>
          <p:nvPr/>
        </p:nvSpPr>
        <p:spPr bwMode="auto">
          <a:xfrm>
            <a:off x="7380288" y="3571875"/>
            <a:ext cx="576262" cy="0"/>
          </a:xfrm>
          <a:prstGeom prst="line">
            <a:avLst/>
          </a:prstGeom>
          <a:noFill/>
          <a:ln w="28575">
            <a:solidFill>
              <a:schemeClr val="tx1"/>
            </a:solidFill>
            <a:round/>
            <a:headEnd/>
            <a:tailEnd/>
          </a:ln>
        </p:spPr>
        <p:txBody>
          <a:bodyPr wrap="none" anchor="ctr"/>
          <a:lstStyle/>
          <a:p>
            <a:endParaRPr lang="zh-CN" altLang="en-US"/>
          </a:p>
        </p:txBody>
      </p:sp>
      <p:sp>
        <p:nvSpPr>
          <p:cNvPr id="26724" name="Line 99"/>
          <p:cNvSpPr>
            <a:spLocks noChangeShapeType="1"/>
          </p:cNvSpPr>
          <p:nvPr/>
        </p:nvSpPr>
        <p:spPr bwMode="auto">
          <a:xfrm>
            <a:off x="3059113"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25" name="Line 100"/>
          <p:cNvSpPr>
            <a:spLocks noChangeShapeType="1"/>
          </p:cNvSpPr>
          <p:nvPr/>
        </p:nvSpPr>
        <p:spPr bwMode="auto">
          <a:xfrm>
            <a:off x="3348038"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26" name="Line 101"/>
          <p:cNvSpPr>
            <a:spLocks noChangeShapeType="1"/>
          </p:cNvSpPr>
          <p:nvPr/>
        </p:nvSpPr>
        <p:spPr bwMode="auto">
          <a:xfrm>
            <a:off x="3924300"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27" name="Line 102"/>
          <p:cNvSpPr>
            <a:spLocks noChangeShapeType="1"/>
          </p:cNvSpPr>
          <p:nvPr/>
        </p:nvSpPr>
        <p:spPr bwMode="auto">
          <a:xfrm>
            <a:off x="4211638"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28" name="Line 103"/>
          <p:cNvSpPr>
            <a:spLocks noChangeShapeType="1"/>
          </p:cNvSpPr>
          <p:nvPr/>
        </p:nvSpPr>
        <p:spPr bwMode="auto">
          <a:xfrm>
            <a:off x="4500563"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29" name="Line 104"/>
          <p:cNvSpPr>
            <a:spLocks noChangeShapeType="1"/>
          </p:cNvSpPr>
          <p:nvPr/>
        </p:nvSpPr>
        <p:spPr bwMode="auto">
          <a:xfrm>
            <a:off x="4787900"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30" name="Line 105"/>
          <p:cNvSpPr>
            <a:spLocks noChangeShapeType="1"/>
          </p:cNvSpPr>
          <p:nvPr/>
        </p:nvSpPr>
        <p:spPr bwMode="auto">
          <a:xfrm>
            <a:off x="5076825"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31" name="Line 106"/>
          <p:cNvSpPr>
            <a:spLocks noChangeShapeType="1"/>
          </p:cNvSpPr>
          <p:nvPr/>
        </p:nvSpPr>
        <p:spPr bwMode="auto">
          <a:xfrm>
            <a:off x="5364163"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32" name="Line 107"/>
          <p:cNvSpPr>
            <a:spLocks noChangeShapeType="1"/>
          </p:cNvSpPr>
          <p:nvPr/>
        </p:nvSpPr>
        <p:spPr bwMode="auto">
          <a:xfrm>
            <a:off x="5651500"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33" name="Line 108"/>
          <p:cNvSpPr>
            <a:spLocks noChangeShapeType="1"/>
          </p:cNvSpPr>
          <p:nvPr/>
        </p:nvSpPr>
        <p:spPr bwMode="auto">
          <a:xfrm>
            <a:off x="6227763"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34" name="Line 109"/>
          <p:cNvSpPr>
            <a:spLocks noChangeShapeType="1"/>
          </p:cNvSpPr>
          <p:nvPr/>
        </p:nvSpPr>
        <p:spPr bwMode="auto">
          <a:xfrm>
            <a:off x="6804025"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35" name="Line 110"/>
          <p:cNvSpPr>
            <a:spLocks noChangeShapeType="1"/>
          </p:cNvSpPr>
          <p:nvPr/>
        </p:nvSpPr>
        <p:spPr bwMode="auto">
          <a:xfrm>
            <a:off x="7380288"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36" name="Line 111"/>
          <p:cNvSpPr>
            <a:spLocks noChangeShapeType="1"/>
          </p:cNvSpPr>
          <p:nvPr/>
        </p:nvSpPr>
        <p:spPr bwMode="auto">
          <a:xfrm>
            <a:off x="7667625"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37" name="Line 112"/>
          <p:cNvSpPr>
            <a:spLocks noChangeShapeType="1"/>
          </p:cNvSpPr>
          <p:nvPr/>
        </p:nvSpPr>
        <p:spPr bwMode="auto">
          <a:xfrm>
            <a:off x="7956550" y="4292600"/>
            <a:ext cx="0" cy="431800"/>
          </a:xfrm>
          <a:prstGeom prst="line">
            <a:avLst/>
          </a:prstGeom>
          <a:noFill/>
          <a:ln w="28575">
            <a:solidFill>
              <a:schemeClr val="tx1"/>
            </a:solidFill>
            <a:round/>
            <a:headEnd/>
            <a:tailEnd/>
          </a:ln>
        </p:spPr>
        <p:txBody>
          <a:bodyPr wrap="none" anchor="ctr"/>
          <a:lstStyle/>
          <a:p>
            <a:endParaRPr lang="zh-CN" altLang="en-US"/>
          </a:p>
        </p:txBody>
      </p:sp>
      <p:sp>
        <p:nvSpPr>
          <p:cNvPr id="26738" name="Line 113"/>
          <p:cNvSpPr>
            <a:spLocks noChangeShapeType="1"/>
          </p:cNvSpPr>
          <p:nvPr/>
        </p:nvSpPr>
        <p:spPr bwMode="auto">
          <a:xfrm>
            <a:off x="2771775" y="4292600"/>
            <a:ext cx="287338" cy="0"/>
          </a:xfrm>
          <a:prstGeom prst="line">
            <a:avLst/>
          </a:prstGeom>
          <a:noFill/>
          <a:ln w="28575">
            <a:solidFill>
              <a:schemeClr val="tx1"/>
            </a:solidFill>
            <a:round/>
            <a:headEnd/>
            <a:tailEnd/>
          </a:ln>
        </p:spPr>
        <p:txBody>
          <a:bodyPr wrap="none" anchor="ctr"/>
          <a:lstStyle/>
          <a:p>
            <a:endParaRPr lang="zh-CN" altLang="en-US"/>
          </a:p>
        </p:txBody>
      </p:sp>
      <p:sp>
        <p:nvSpPr>
          <p:cNvPr id="26739" name="Line 114"/>
          <p:cNvSpPr>
            <a:spLocks noChangeShapeType="1"/>
          </p:cNvSpPr>
          <p:nvPr/>
        </p:nvSpPr>
        <p:spPr bwMode="auto">
          <a:xfrm>
            <a:off x="3059113"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6740" name="Line 115"/>
          <p:cNvSpPr>
            <a:spLocks noChangeShapeType="1"/>
          </p:cNvSpPr>
          <p:nvPr/>
        </p:nvSpPr>
        <p:spPr bwMode="auto">
          <a:xfrm>
            <a:off x="3348038" y="4292600"/>
            <a:ext cx="576262" cy="0"/>
          </a:xfrm>
          <a:prstGeom prst="line">
            <a:avLst/>
          </a:prstGeom>
          <a:noFill/>
          <a:ln w="28575">
            <a:solidFill>
              <a:schemeClr val="tx1"/>
            </a:solidFill>
            <a:round/>
            <a:headEnd/>
            <a:tailEnd/>
          </a:ln>
        </p:spPr>
        <p:txBody>
          <a:bodyPr wrap="none" anchor="ctr"/>
          <a:lstStyle/>
          <a:p>
            <a:endParaRPr lang="zh-CN" altLang="en-US"/>
          </a:p>
        </p:txBody>
      </p:sp>
      <p:sp>
        <p:nvSpPr>
          <p:cNvPr id="26741" name="Line 116"/>
          <p:cNvSpPr>
            <a:spLocks noChangeShapeType="1"/>
          </p:cNvSpPr>
          <p:nvPr/>
        </p:nvSpPr>
        <p:spPr bwMode="auto">
          <a:xfrm>
            <a:off x="3924300"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6742" name="Line 117"/>
          <p:cNvSpPr>
            <a:spLocks noChangeShapeType="1"/>
          </p:cNvSpPr>
          <p:nvPr/>
        </p:nvSpPr>
        <p:spPr bwMode="auto">
          <a:xfrm>
            <a:off x="4211638" y="4292600"/>
            <a:ext cx="288925" cy="0"/>
          </a:xfrm>
          <a:prstGeom prst="line">
            <a:avLst/>
          </a:prstGeom>
          <a:noFill/>
          <a:ln w="28575">
            <a:solidFill>
              <a:schemeClr val="tx1"/>
            </a:solidFill>
            <a:round/>
            <a:headEnd/>
            <a:tailEnd/>
          </a:ln>
        </p:spPr>
        <p:txBody>
          <a:bodyPr wrap="none" anchor="ctr"/>
          <a:lstStyle/>
          <a:p>
            <a:endParaRPr lang="zh-CN" altLang="en-US"/>
          </a:p>
        </p:txBody>
      </p:sp>
      <p:sp>
        <p:nvSpPr>
          <p:cNvPr id="26743" name="Line 118"/>
          <p:cNvSpPr>
            <a:spLocks noChangeShapeType="1"/>
          </p:cNvSpPr>
          <p:nvPr/>
        </p:nvSpPr>
        <p:spPr bwMode="auto">
          <a:xfrm>
            <a:off x="4500563"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6744" name="Line 119"/>
          <p:cNvSpPr>
            <a:spLocks noChangeShapeType="1"/>
          </p:cNvSpPr>
          <p:nvPr/>
        </p:nvSpPr>
        <p:spPr bwMode="auto">
          <a:xfrm>
            <a:off x="4787900" y="4292600"/>
            <a:ext cx="288925" cy="0"/>
          </a:xfrm>
          <a:prstGeom prst="line">
            <a:avLst/>
          </a:prstGeom>
          <a:noFill/>
          <a:ln w="28575">
            <a:solidFill>
              <a:schemeClr val="tx1"/>
            </a:solidFill>
            <a:round/>
            <a:headEnd/>
            <a:tailEnd/>
          </a:ln>
        </p:spPr>
        <p:txBody>
          <a:bodyPr wrap="none" anchor="ctr"/>
          <a:lstStyle/>
          <a:p>
            <a:endParaRPr lang="zh-CN" altLang="en-US"/>
          </a:p>
        </p:txBody>
      </p:sp>
      <p:sp>
        <p:nvSpPr>
          <p:cNvPr id="26745" name="Line 120"/>
          <p:cNvSpPr>
            <a:spLocks noChangeShapeType="1"/>
          </p:cNvSpPr>
          <p:nvPr/>
        </p:nvSpPr>
        <p:spPr bwMode="auto">
          <a:xfrm>
            <a:off x="5076825"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6746" name="Line 121"/>
          <p:cNvSpPr>
            <a:spLocks noChangeShapeType="1"/>
          </p:cNvSpPr>
          <p:nvPr/>
        </p:nvSpPr>
        <p:spPr bwMode="auto">
          <a:xfrm>
            <a:off x="5364163" y="4292600"/>
            <a:ext cx="288925" cy="0"/>
          </a:xfrm>
          <a:prstGeom prst="line">
            <a:avLst/>
          </a:prstGeom>
          <a:noFill/>
          <a:ln w="28575">
            <a:solidFill>
              <a:schemeClr val="tx1"/>
            </a:solidFill>
            <a:round/>
            <a:headEnd/>
            <a:tailEnd/>
          </a:ln>
        </p:spPr>
        <p:txBody>
          <a:bodyPr wrap="none" anchor="ctr"/>
          <a:lstStyle/>
          <a:p>
            <a:endParaRPr lang="zh-CN" altLang="en-US"/>
          </a:p>
        </p:txBody>
      </p:sp>
      <p:sp>
        <p:nvSpPr>
          <p:cNvPr id="26747" name="Line 122"/>
          <p:cNvSpPr>
            <a:spLocks noChangeShapeType="1"/>
          </p:cNvSpPr>
          <p:nvPr/>
        </p:nvSpPr>
        <p:spPr bwMode="auto">
          <a:xfrm>
            <a:off x="5651500" y="4724400"/>
            <a:ext cx="576263" cy="0"/>
          </a:xfrm>
          <a:prstGeom prst="line">
            <a:avLst/>
          </a:prstGeom>
          <a:noFill/>
          <a:ln w="28575">
            <a:solidFill>
              <a:schemeClr val="tx1"/>
            </a:solidFill>
            <a:round/>
            <a:headEnd/>
            <a:tailEnd/>
          </a:ln>
        </p:spPr>
        <p:txBody>
          <a:bodyPr wrap="none" anchor="ctr"/>
          <a:lstStyle/>
          <a:p>
            <a:endParaRPr lang="zh-CN" altLang="en-US"/>
          </a:p>
        </p:txBody>
      </p:sp>
      <p:sp>
        <p:nvSpPr>
          <p:cNvPr id="26748" name="Line 123"/>
          <p:cNvSpPr>
            <a:spLocks noChangeShapeType="1"/>
          </p:cNvSpPr>
          <p:nvPr/>
        </p:nvSpPr>
        <p:spPr bwMode="auto">
          <a:xfrm>
            <a:off x="6227763" y="4292600"/>
            <a:ext cx="576262" cy="0"/>
          </a:xfrm>
          <a:prstGeom prst="line">
            <a:avLst/>
          </a:prstGeom>
          <a:noFill/>
          <a:ln w="28575">
            <a:solidFill>
              <a:schemeClr val="tx1"/>
            </a:solidFill>
            <a:round/>
            <a:headEnd/>
            <a:tailEnd/>
          </a:ln>
        </p:spPr>
        <p:txBody>
          <a:bodyPr wrap="none" anchor="ctr"/>
          <a:lstStyle/>
          <a:p>
            <a:endParaRPr lang="zh-CN" altLang="en-US"/>
          </a:p>
        </p:txBody>
      </p:sp>
      <p:sp>
        <p:nvSpPr>
          <p:cNvPr id="26749" name="Line 124"/>
          <p:cNvSpPr>
            <a:spLocks noChangeShapeType="1"/>
          </p:cNvSpPr>
          <p:nvPr/>
        </p:nvSpPr>
        <p:spPr bwMode="auto">
          <a:xfrm>
            <a:off x="6804025" y="4724400"/>
            <a:ext cx="576263" cy="0"/>
          </a:xfrm>
          <a:prstGeom prst="line">
            <a:avLst/>
          </a:prstGeom>
          <a:noFill/>
          <a:ln w="28575">
            <a:solidFill>
              <a:schemeClr val="tx1"/>
            </a:solidFill>
            <a:round/>
            <a:headEnd/>
            <a:tailEnd/>
          </a:ln>
        </p:spPr>
        <p:txBody>
          <a:bodyPr wrap="none" anchor="ctr"/>
          <a:lstStyle/>
          <a:p>
            <a:endParaRPr lang="zh-CN" altLang="en-US"/>
          </a:p>
        </p:txBody>
      </p:sp>
      <p:sp>
        <p:nvSpPr>
          <p:cNvPr id="26750" name="Line 125"/>
          <p:cNvSpPr>
            <a:spLocks noChangeShapeType="1"/>
          </p:cNvSpPr>
          <p:nvPr/>
        </p:nvSpPr>
        <p:spPr bwMode="auto">
          <a:xfrm>
            <a:off x="7380288" y="4292600"/>
            <a:ext cx="288925" cy="0"/>
          </a:xfrm>
          <a:prstGeom prst="line">
            <a:avLst/>
          </a:prstGeom>
          <a:noFill/>
          <a:ln w="28575">
            <a:solidFill>
              <a:schemeClr val="tx1"/>
            </a:solidFill>
            <a:round/>
            <a:headEnd/>
            <a:tailEnd/>
          </a:ln>
        </p:spPr>
        <p:txBody>
          <a:bodyPr wrap="none" anchor="ctr"/>
          <a:lstStyle/>
          <a:p>
            <a:endParaRPr lang="zh-CN" altLang="en-US"/>
          </a:p>
        </p:txBody>
      </p:sp>
      <p:sp>
        <p:nvSpPr>
          <p:cNvPr id="26751" name="Line 126"/>
          <p:cNvSpPr>
            <a:spLocks noChangeShapeType="1"/>
          </p:cNvSpPr>
          <p:nvPr/>
        </p:nvSpPr>
        <p:spPr bwMode="auto">
          <a:xfrm>
            <a:off x="7667625" y="4724400"/>
            <a:ext cx="288925" cy="0"/>
          </a:xfrm>
          <a:prstGeom prst="line">
            <a:avLst/>
          </a:prstGeom>
          <a:noFill/>
          <a:ln w="28575">
            <a:solidFill>
              <a:schemeClr val="tx1"/>
            </a:solidFill>
            <a:round/>
            <a:headEnd/>
            <a:tailEnd/>
          </a:ln>
        </p:spPr>
        <p:txBody>
          <a:bodyPr wrap="none" anchor="ctr"/>
          <a:lstStyle/>
          <a:p>
            <a:endParaRPr lang="zh-CN" altLang="en-US"/>
          </a:p>
        </p:txBody>
      </p:sp>
      <p:sp>
        <p:nvSpPr>
          <p:cNvPr id="26752" name="Line 127"/>
          <p:cNvSpPr>
            <a:spLocks noChangeShapeType="1"/>
          </p:cNvSpPr>
          <p:nvPr/>
        </p:nvSpPr>
        <p:spPr bwMode="auto">
          <a:xfrm>
            <a:off x="3059113"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6753" name="Line 128"/>
          <p:cNvSpPr>
            <a:spLocks noChangeShapeType="1"/>
          </p:cNvSpPr>
          <p:nvPr/>
        </p:nvSpPr>
        <p:spPr bwMode="auto">
          <a:xfrm>
            <a:off x="2771775" y="5011738"/>
            <a:ext cx="287338" cy="0"/>
          </a:xfrm>
          <a:prstGeom prst="line">
            <a:avLst/>
          </a:prstGeom>
          <a:noFill/>
          <a:ln w="28575">
            <a:solidFill>
              <a:schemeClr val="tx1"/>
            </a:solidFill>
            <a:round/>
            <a:headEnd/>
            <a:tailEnd/>
          </a:ln>
        </p:spPr>
        <p:txBody>
          <a:bodyPr wrap="none" anchor="ctr"/>
          <a:lstStyle/>
          <a:p>
            <a:endParaRPr lang="zh-CN" altLang="en-US"/>
          </a:p>
        </p:txBody>
      </p:sp>
      <p:sp>
        <p:nvSpPr>
          <p:cNvPr id="26754" name="Line 129"/>
          <p:cNvSpPr>
            <a:spLocks noChangeShapeType="1"/>
          </p:cNvSpPr>
          <p:nvPr/>
        </p:nvSpPr>
        <p:spPr bwMode="auto">
          <a:xfrm>
            <a:off x="4211638"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6755" name="Line 130"/>
          <p:cNvSpPr>
            <a:spLocks noChangeShapeType="1"/>
          </p:cNvSpPr>
          <p:nvPr/>
        </p:nvSpPr>
        <p:spPr bwMode="auto">
          <a:xfrm>
            <a:off x="3059113" y="5445125"/>
            <a:ext cx="1152525" cy="0"/>
          </a:xfrm>
          <a:prstGeom prst="line">
            <a:avLst/>
          </a:prstGeom>
          <a:noFill/>
          <a:ln w="28575">
            <a:solidFill>
              <a:schemeClr val="tx1"/>
            </a:solidFill>
            <a:round/>
            <a:headEnd/>
            <a:tailEnd/>
          </a:ln>
        </p:spPr>
        <p:txBody>
          <a:bodyPr wrap="none" anchor="ctr"/>
          <a:lstStyle/>
          <a:p>
            <a:endParaRPr lang="zh-CN" altLang="en-US"/>
          </a:p>
        </p:txBody>
      </p:sp>
      <p:sp>
        <p:nvSpPr>
          <p:cNvPr id="26756" name="Line 131"/>
          <p:cNvSpPr>
            <a:spLocks noChangeShapeType="1"/>
          </p:cNvSpPr>
          <p:nvPr/>
        </p:nvSpPr>
        <p:spPr bwMode="auto">
          <a:xfrm>
            <a:off x="4787900"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6757" name="Line 132"/>
          <p:cNvSpPr>
            <a:spLocks noChangeShapeType="1"/>
          </p:cNvSpPr>
          <p:nvPr/>
        </p:nvSpPr>
        <p:spPr bwMode="auto">
          <a:xfrm>
            <a:off x="5364163"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6758" name="Line 133"/>
          <p:cNvSpPr>
            <a:spLocks noChangeShapeType="1"/>
          </p:cNvSpPr>
          <p:nvPr/>
        </p:nvSpPr>
        <p:spPr bwMode="auto">
          <a:xfrm>
            <a:off x="4211638" y="5011738"/>
            <a:ext cx="576262" cy="0"/>
          </a:xfrm>
          <a:prstGeom prst="line">
            <a:avLst/>
          </a:prstGeom>
          <a:noFill/>
          <a:ln w="28575">
            <a:solidFill>
              <a:schemeClr val="tx1"/>
            </a:solidFill>
            <a:round/>
            <a:headEnd/>
            <a:tailEnd/>
          </a:ln>
        </p:spPr>
        <p:txBody>
          <a:bodyPr wrap="none" anchor="ctr"/>
          <a:lstStyle/>
          <a:p>
            <a:endParaRPr lang="zh-CN" altLang="en-US"/>
          </a:p>
        </p:txBody>
      </p:sp>
      <p:sp>
        <p:nvSpPr>
          <p:cNvPr id="26759" name="Line 134"/>
          <p:cNvSpPr>
            <a:spLocks noChangeShapeType="1"/>
          </p:cNvSpPr>
          <p:nvPr/>
        </p:nvSpPr>
        <p:spPr bwMode="auto">
          <a:xfrm>
            <a:off x="4787900" y="5445125"/>
            <a:ext cx="576263" cy="0"/>
          </a:xfrm>
          <a:prstGeom prst="line">
            <a:avLst/>
          </a:prstGeom>
          <a:noFill/>
          <a:ln w="28575">
            <a:solidFill>
              <a:schemeClr val="tx1"/>
            </a:solidFill>
            <a:round/>
            <a:headEnd/>
            <a:tailEnd/>
          </a:ln>
        </p:spPr>
        <p:txBody>
          <a:bodyPr wrap="none" anchor="ctr"/>
          <a:lstStyle/>
          <a:p>
            <a:endParaRPr lang="zh-CN" altLang="en-US"/>
          </a:p>
        </p:txBody>
      </p:sp>
      <p:sp>
        <p:nvSpPr>
          <p:cNvPr id="26760" name="Line 135"/>
          <p:cNvSpPr>
            <a:spLocks noChangeShapeType="1"/>
          </p:cNvSpPr>
          <p:nvPr/>
        </p:nvSpPr>
        <p:spPr bwMode="auto">
          <a:xfrm>
            <a:off x="5364163" y="5011738"/>
            <a:ext cx="863600" cy="0"/>
          </a:xfrm>
          <a:prstGeom prst="line">
            <a:avLst/>
          </a:prstGeom>
          <a:noFill/>
          <a:ln w="28575">
            <a:solidFill>
              <a:schemeClr val="tx1"/>
            </a:solidFill>
            <a:round/>
            <a:headEnd/>
            <a:tailEnd/>
          </a:ln>
        </p:spPr>
        <p:txBody>
          <a:bodyPr wrap="none" anchor="ctr"/>
          <a:lstStyle/>
          <a:p>
            <a:endParaRPr lang="zh-CN" altLang="en-US"/>
          </a:p>
        </p:txBody>
      </p:sp>
      <p:sp>
        <p:nvSpPr>
          <p:cNvPr id="26761" name="Line 136"/>
          <p:cNvSpPr>
            <a:spLocks noChangeShapeType="1"/>
          </p:cNvSpPr>
          <p:nvPr/>
        </p:nvSpPr>
        <p:spPr bwMode="auto">
          <a:xfrm>
            <a:off x="6227763"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6762" name="Line 137"/>
          <p:cNvSpPr>
            <a:spLocks noChangeShapeType="1"/>
          </p:cNvSpPr>
          <p:nvPr/>
        </p:nvSpPr>
        <p:spPr bwMode="auto">
          <a:xfrm>
            <a:off x="6804025"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6763" name="Line 138"/>
          <p:cNvSpPr>
            <a:spLocks noChangeShapeType="1"/>
          </p:cNvSpPr>
          <p:nvPr/>
        </p:nvSpPr>
        <p:spPr bwMode="auto">
          <a:xfrm>
            <a:off x="6227763" y="5443538"/>
            <a:ext cx="576262" cy="0"/>
          </a:xfrm>
          <a:prstGeom prst="line">
            <a:avLst/>
          </a:prstGeom>
          <a:noFill/>
          <a:ln w="28575">
            <a:solidFill>
              <a:schemeClr val="tx1"/>
            </a:solidFill>
            <a:round/>
            <a:headEnd/>
            <a:tailEnd/>
          </a:ln>
        </p:spPr>
        <p:txBody>
          <a:bodyPr wrap="none" anchor="ctr"/>
          <a:lstStyle/>
          <a:p>
            <a:endParaRPr lang="zh-CN" altLang="en-US"/>
          </a:p>
        </p:txBody>
      </p:sp>
      <p:sp>
        <p:nvSpPr>
          <p:cNvPr id="26764" name="Line 139"/>
          <p:cNvSpPr>
            <a:spLocks noChangeShapeType="1"/>
          </p:cNvSpPr>
          <p:nvPr/>
        </p:nvSpPr>
        <p:spPr bwMode="auto">
          <a:xfrm>
            <a:off x="6804025" y="5011738"/>
            <a:ext cx="863600" cy="0"/>
          </a:xfrm>
          <a:prstGeom prst="line">
            <a:avLst/>
          </a:prstGeom>
          <a:noFill/>
          <a:ln w="28575">
            <a:solidFill>
              <a:schemeClr val="tx1"/>
            </a:solidFill>
            <a:round/>
            <a:headEnd/>
            <a:tailEnd/>
          </a:ln>
        </p:spPr>
        <p:txBody>
          <a:bodyPr wrap="none" anchor="ctr"/>
          <a:lstStyle/>
          <a:p>
            <a:endParaRPr lang="zh-CN" altLang="en-US"/>
          </a:p>
        </p:txBody>
      </p:sp>
      <p:sp>
        <p:nvSpPr>
          <p:cNvPr id="26765" name="Line 140"/>
          <p:cNvSpPr>
            <a:spLocks noChangeShapeType="1"/>
          </p:cNvSpPr>
          <p:nvPr/>
        </p:nvSpPr>
        <p:spPr bwMode="auto">
          <a:xfrm>
            <a:off x="7667625" y="5011738"/>
            <a:ext cx="0" cy="431800"/>
          </a:xfrm>
          <a:prstGeom prst="line">
            <a:avLst/>
          </a:prstGeom>
          <a:noFill/>
          <a:ln w="28575">
            <a:solidFill>
              <a:schemeClr val="tx1"/>
            </a:solidFill>
            <a:round/>
            <a:headEnd/>
            <a:tailEnd/>
          </a:ln>
        </p:spPr>
        <p:txBody>
          <a:bodyPr wrap="none" anchor="ctr"/>
          <a:lstStyle/>
          <a:p>
            <a:endParaRPr lang="zh-CN" altLang="en-US"/>
          </a:p>
        </p:txBody>
      </p:sp>
      <p:sp>
        <p:nvSpPr>
          <p:cNvPr id="26766" name="Line 141"/>
          <p:cNvSpPr>
            <a:spLocks noChangeShapeType="1"/>
          </p:cNvSpPr>
          <p:nvPr/>
        </p:nvSpPr>
        <p:spPr bwMode="auto">
          <a:xfrm>
            <a:off x="7667625" y="5445125"/>
            <a:ext cx="288925" cy="0"/>
          </a:xfrm>
          <a:prstGeom prst="line">
            <a:avLst/>
          </a:prstGeom>
          <a:noFill/>
          <a:ln w="28575">
            <a:solidFill>
              <a:schemeClr val="tx1"/>
            </a:solidFill>
            <a:round/>
            <a:headEnd/>
            <a:tailEnd/>
          </a:ln>
        </p:spPr>
        <p:txBody>
          <a:bodyPr wrap="none" anchor="ctr"/>
          <a:lstStyle/>
          <a:p>
            <a:endParaRPr lang="zh-CN" altLang="en-US"/>
          </a:p>
        </p:txBody>
      </p:sp>
      <p:sp>
        <p:nvSpPr>
          <p:cNvPr id="26767" name="Line 142"/>
          <p:cNvSpPr>
            <a:spLocks noChangeShapeType="1"/>
          </p:cNvSpPr>
          <p:nvPr/>
        </p:nvSpPr>
        <p:spPr bwMode="auto">
          <a:xfrm flipV="1">
            <a:off x="3059113"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68" name="Line 143"/>
          <p:cNvSpPr>
            <a:spLocks noChangeShapeType="1"/>
          </p:cNvSpPr>
          <p:nvPr/>
        </p:nvSpPr>
        <p:spPr bwMode="auto">
          <a:xfrm>
            <a:off x="3635375" y="5732463"/>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6769" name="Line 144"/>
          <p:cNvSpPr>
            <a:spLocks noChangeShapeType="1"/>
          </p:cNvSpPr>
          <p:nvPr/>
        </p:nvSpPr>
        <p:spPr bwMode="auto">
          <a:xfrm flipV="1">
            <a:off x="4211638"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70" name="Line 145"/>
          <p:cNvSpPr>
            <a:spLocks noChangeShapeType="1"/>
          </p:cNvSpPr>
          <p:nvPr/>
        </p:nvSpPr>
        <p:spPr bwMode="auto">
          <a:xfrm flipV="1">
            <a:off x="4787900"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71" name="Line 146"/>
          <p:cNvSpPr>
            <a:spLocks noChangeShapeType="1"/>
          </p:cNvSpPr>
          <p:nvPr/>
        </p:nvSpPr>
        <p:spPr bwMode="auto">
          <a:xfrm flipV="1">
            <a:off x="5364163"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72" name="Line 147"/>
          <p:cNvSpPr>
            <a:spLocks noChangeShapeType="1"/>
          </p:cNvSpPr>
          <p:nvPr/>
        </p:nvSpPr>
        <p:spPr bwMode="auto">
          <a:xfrm>
            <a:off x="5940425" y="5732463"/>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6773" name="Line 148"/>
          <p:cNvSpPr>
            <a:spLocks noChangeShapeType="1"/>
          </p:cNvSpPr>
          <p:nvPr/>
        </p:nvSpPr>
        <p:spPr bwMode="auto">
          <a:xfrm>
            <a:off x="6516688" y="5732463"/>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6774" name="Line 149"/>
          <p:cNvSpPr>
            <a:spLocks noChangeShapeType="1"/>
          </p:cNvSpPr>
          <p:nvPr/>
        </p:nvSpPr>
        <p:spPr bwMode="auto">
          <a:xfrm>
            <a:off x="7092950" y="5732463"/>
            <a:ext cx="0" cy="43180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26775" name="Line 150"/>
          <p:cNvSpPr>
            <a:spLocks noChangeShapeType="1"/>
          </p:cNvSpPr>
          <p:nvPr/>
        </p:nvSpPr>
        <p:spPr bwMode="auto">
          <a:xfrm flipV="1">
            <a:off x="7667625" y="5732463"/>
            <a:ext cx="0" cy="431800"/>
          </a:xfrm>
          <a:prstGeom prst="line">
            <a:avLst/>
          </a:prstGeom>
          <a:noFill/>
          <a:ln w="28575">
            <a:solidFill>
              <a:srgbClr val="CC0066"/>
            </a:solidFill>
            <a:round/>
            <a:headEnd/>
            <a:tailEnd type="triangle" w="med" len="lg"/>
          </a:ln>
        </p:spPr>
        <p:txBody>
          <a:bodyPr wrap="none" anchor="ctr"/>
          <a:lstStyle/>
          <a:p>
            <a:endParaRPr lang="zh-CN" altLang="en-US"/>
          </a:p>
        </p:txBody>
      </p:sp>
      <p:sp>
        <p:nvSpPr>
          <p:cNvPr id="26776" name="Line 151"/>
          <p:cNvSpPr>
            <a:spLocks noChangeShapeType="1"/>
          </p:cNvSpPr>
          <p:nvPr/>
        </p:nvSpPr>
        <p:spPr bwMode="auto">
          <a:xfrm>
            <a:off x="2771775" y="6164263"/>
            <a:ext cx="287338" cy="0"/>
          </a:xfrm>
          <a:prstGeom prst="line">
            <a:avLst/>
          </a:prstGeom>
          <a:noFill/>
          <a:ln w="28575">
            <a:solidFill>
              <a:schemeClr val="tx1"/>
            </a:solidFill>
            <a:round/>
            <a:headEnd/>
            <a:tailEnd/>
          </a:ln>
        </p:spPr>
        <p:txBody>
          <a:bodyPr wrap="none" anchor="ctr"/>
          <a:lstStyle/>
          <a:p>
            <a:endParaRPr lang="zh-CN" altLang="en-US"/>
          </a:p>
        </p:txBody>
      </p:sp>
      <p:sp>
        <p:nvSpPr>
          <p:cNvPr id="26777" name="Line 152"/>
          <p:cNvSpPr>
            <a:spLocks noChangeShapeType="1"/>
          </p:cNvSpPr>
          <p:nvPr/>
        </p:nvSpPr>
        <p:spPr bwMode="auto">
          <a:xfrm>
            <a:off x="3059113" y="5732463"/>
            <a:ext cx="576262" cy="0"/>
          </a:xfrm>
          <a:prstGeom prst="line">
            <a:avLst/>
          </a:prstGeom>
          <a:noFill/>
          <a:ln w="28575">
            <a:solidFill>
              <a:schemeClr val="tx1"/>
            </a:solidFill>
            <a:round/>
            <a:headEnd/>
            <a:tailEnd/>
          </a:ln>
        </p:spPr>
        <p:txBody>
          <a:bodyPr wrap="none" anchor="ctr"/>
          <a:lstStyle/>
          <a:p>
            <a:endParaRPr lang="zh-CN" altLang="en-US"/>
          </a:p>
        </p:txBody>
      </p:sp>
      <p:sp>
        <p:nvSpPr>
          <p:cNvPr id="26778" name="Line 153"/>
          <p:cNvSpPr>
            <a:spLocks noChangeShapeType="1"/>
          </p:cNvSpPr>
          <p:nvPr/>
        </p:nvSpPr>
        <p:spPr bwMode="auto">
          <a:xfrm>
            <a:off x="3635375" y="6164263"/>
            <a:ext cx="576263" cy="0"/>
          </a:xfrm>
          <a:prstGeom prst="line">
            <a:avLst/>
          </a:prstGeom>
          <a:noFill/>
          <a:ln w="28575">
            <a:solidFill>
              <a:schemeClr val="tx1"/>
            </a:solidFill>
            <a:round/>
            <a:headEnd/>
            <a:tailEnd/>
          </a:ln>
        </p:spPr>
        <p:txBody>
          <a:bodyPr wrap="none" anchor="ctr"/>
          <a:lstStyle/>
          <a:p>
            <a:endParaRPr lang="zh-CN" altLang="en-US"/>
          </a:p>
        </p:txBody>
      </p:sp>
      <p:sp>
        <p:nvSpPr>
          <p:cNvPr id="26779" name="Line 154"/>
          <p:cNvSpPr>
            <a:spLocks noChangeShapeType="1"/>
          </p:cNvSpPr>
          <p:nvPr/>
        </p:nvSpPr>
        <p:spPr bwMode="auto">
          <a:xfrm>
            <a:off x="4211638"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6780" name="Line 155"/>
          <p:cNvSpPr>
            <a:spLocks noChangeShapeType="1"/>
          </p:cNvSpPr>
          <p:nvPr/>
        </p:nvSpPr>
        <p:spPr bwMode="auto">
          <a:xfrm>
            <a:off x="4500563" y="5732463"/>
            <a:ext cx="0" cy="431800"/>
          </a:xfrm>
          <a:prstGeom prst="line">
            <a:avLst/>
          </a:prstGeom>
          <a:noFill/>
          <a:ln w="28575">
            <a:solidFill>
              <a:schemeClr val="tx1"/>
            </a:solidFill>
            <a:round/>
            <a:headEnd/>
            <a:tailEnd/>
          </a:ln>
        </p:spPr>
        <p:txBody>
          <a:bodyPr wrap="none" anchor="ctr"/>
          <a:lstStyle/>
          <a:p>
            <a:endParaRPr lang="zh-CN" altLang="en-US"/>
          </a:p>
        </p:txBody>
      </p:sp>
      <p:sp>
        <p:nvSpPr>
          <p:cNvPr id="26781" name="Line 156"/>
          <p:cNvSpPr>
            <a:spLocks noChangeShapeType="1"/>
          </p:cNvSpPr>
          <p:nvPr/>
        </p:nvSpPr>
        <p:spPr bwMode="auto">
          <a:xfrm>
            <a:off x="4500563" y="6164263"/>
            <a:ext cx="288925" cy="0"/>
          </a:xfrm>
          <a:prstGeom prst="line">
            <a:avLst/>
          </a:prstGeom>
          <a:noFill/>
          <a:ln w="28575">
            <a:solidFill>
              <a:schemeClr val="tx1"/>
            </a:solidFill>
            <a:round/>
            <a:headEnd/>
            <a:tailEnd/>
          </a:ln>
        </p:spPr>
        <p:txBody>
          <a:bodyPr wrap="none" anchor="ctr"/>
          <a:lstStyle/>
          <a:p>
            <a:endParaRPr lang="zh-CN" altLang="en-US"/>
          </a:p>
        </p:txBody>
      </p:sp>
      <p:sp>
        <p:nvSpPr>
          <p:cNvPr id="26782" name="Line 157"/>
          <p:cNvSpPr>
            <a:spLocks noChangeShapeType="1"/>
          </p:cNvSpPr>
          <p:nvPr/>
        </p:nvSpPr>
        <p:spPr bwMode="auto">
          <a:xfrm>
            <a:off x="4787900"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6783" name="Line 158"/>
          <p:cNvSpPr>
            <a:spLocks noChangeShapeType="1"/>
          </p:cNvSpPr>
          <p:nvPr/>
        </p:nvSpPr>
        <p:spPr bwMode="auto">
          <a:xfrm>
            <a:off x="5076825" y="5732463"/>
            <a:ext cx="0" cy="431800"/>
          </a:xfrm>
          <a:prstGeom prst="line">
            <a:avLst/>
          </a:prstGeom>
          <a:noFill/>
          <a:ln w="28575">
            <a:solidFill>
              <a:schemeClr val="tx1"/>
            </a:solidFill>
            <a:round/>
            <a:headEnd/>
            <a:tailEnd/>
          </a:ln>
        </p:spPr>
        <p:txBody>
          <a:bodyPr wrap="none" anchor="ctr"/>
          <a:lstStyle/>
          <a:p>
            <a:endParaRPr lang="zh-CN" altLang="en-US"/>
          </a:p>
        </p:txBody>
      </p:sp>
      <p:sp>
        <p:nvSpPr>
          <p:cNvPr id="26784" name="Line 159"/>
          <p:cNvSpPr>
            <a:spLocks noChangeShapeType="1"/>
          </p:cNvSpPr>
          <p:nvPr/>
        </p:nvSpPr>
        <p:spPr bwMode="auto">
          <a:xfrm>
            <a:off x="5076825" y="6164263"/>
            <a:ext cx="288925" cy="0"/>
          </a:xfrm>
          <a:prstGeom prst="line">
            <a:avLst/>
          </a:prstGeom>
          <a:noFill/>
          <a:ln w="28575">
            <a:solidFill>
              <a:schemeClr val="tx1"/>
            </a:solidFill>
            <a:round/>
            <a:headEnd/>
            <a:tailEnd/>
          </a:ln>
        </p:spPr>
        <p:txBody>
          <a:bodyPr wrap="none" anchor="ctr"/>
          <a:lstStyle/>
          <a:p>
            <a:endParaRPr lang="zh-CN" altLang="en-US"/>
          </a:p>
        </p:txBody>
      </p:sp>
      <p:sp>
        <p:nvSpPr>
          <p:cNvPr id="26785" name="Line 160"/>
          <p:cNvSpPr>
            <a:spLocks noChangeShapeType="1"/>
          </p:cNvSpPr>
          <p:nvPr/>
        </p:nvSpPr>
        <p:spPr bwMode="auto">
          <a:xfrm>
            <a:off x="5364163" y="5732463"/>
            <a:ext cx="576262" cy="0"/>
          </a:xfrm>
          <a:prstGeom prst="line">
            <a:avLst/>
          </a:prstGeom>
          <a:noFill/>
          <a:ln w="28575">
            <a:solidFill>
              <a:schemeClr val="tx1"/>
            </a:solidFill>
            <a:round/>
            <a:headEnd/>
            <a:tailEnd/>
          </a:ln>
        </p:spPr>
        <p:txBody>
          <a:bodyPr wrap="none" anchor="ctr"/>
          <a:lstStyle/>
          <a:p>
            <a:endParaRPr lang="zh-CN" altLang="en-US"/>
          </a:p>
        </p:txBody>
      </p:sp>
      <p:sp>
        <p:nvSpPr>
          <p:cNvPr id="26786" name="Line 161"/>
          <p:cNvSpPr>
            <a:spLocks noChangeShapeType="1"/>
          </p:cNvSpPr>
          <p:nvPr/>
        </p:nvSpPr>
        <p:spPr bwMode="auto">
          <a:xfrm>
            <a:off x="5940425" y="6164263"/>
            <a:ext cx="288925" cy="0"/>
          </a:xfrm>
          <a:prstGeom prst="line">
            <a:avLst/>
          </a:prstGeom>
          <a:noFill/>
          <a:ln w="28575">
            <a:solidFill>
              <a:schemeClr val="tx1"/>
            </a:solidFill>
            <a:round/>
            <a:headEnd/>
            <a:tailEnd/>
          </a:ln>
        </p:spPr>
        <p:txBody>
          <a:bodyPr wrap="none" anchor="ctr"/>
          <a:lstStyle/>
          <a:p>
            <a:endParaRPr lang="zh-CN" altLang="en-US"/>
          </a:p>
        </p:txBody>
      </p:sp>
      <p:sp>
        <p:nvSpPr>
          <p:cNvPr id="26787" name="Line 162"/>
          <p:cNvSpPr>
            <a:spLocks noChangeShapeType="1"/>
          </p:cNvSpPr>
          <p:nvPr/>
        </p:nvSpPr>
        <p:spPr bwMode="auto">
          <a:xfrm>
            <a:off x="6227763" y="5732463"/>
            <a:ext cx="0" cy="431800"/>
          </a:xfrm>
          <a:prstGeom prst="line">
            <a:avLst/>
          </a:prstGeom>
          <a:noFill/>
          <a:ln w="28575">
            <a:solidFill>
              <a:schemeClr val="tx1"/>
            </a:solidFill>
            <a:round/>
            <a:headEnd/>
            <a:tailEnd/>
          </a:ln>
        </p:spPr>
        <p:txBody>
          <a:bodyPr wrap="none" anchor="ctr"/>
          <a:lstStyle/>
          <a:p>
            <a:endParaRPr lang="zh-CN" altLang="en-US"/>
          </a:p>
        </p:txBody>
      </p:sp>
      <p:sp>
        <p:nvSpPr>
          <p:cNvPr id="26788" name="Line 163"/>
          <p:cNvSpPr>
            <a:spLocks noChangeShapeType="1"/>
          </p:cNvSpPr>
          <p:nvPr/>
        </p:nvSpPr>
        <p:spPr bwMode="auto">
          <a:xfrm>
            <a:off x="6227763"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6789" name="Line 164"/>
          <p:cNvSpPr>
            <a:spLocks noChangeShapeType="1"/>
          </p:cNvSpPr>
          <p:nvPr/>
        </p:nvSpPr>
        <p:spPr bwMode="auto">
          <a:xfrm>
            <a:off x="6516688" y="6164263"/>
            <a:ext cx="288925" cy="0"/>
          </a:xfrm>
          <a:prstGeom prst="line">
            <a:avLst/>
          </a:prstGeom>
          <a:noFill/>
          <a:ln w="28575">
            <a:solidFill>
              <a:schemeClr val="tx1"/>
            </a:solidFill>
            <a:round/>
            <a:headEnd/>
            <a:tailEnd/>
          </a:ln>
        </p:spPr>
        <p:txBody>
          <a:bodyPr wrap="none" anchor="ctr"/>
          <a:lstStyle/>
          <a:p>
            <a:endParaRPr lang="zh-CN" altLang="en-US"/>
          </a:p>
        </p:txBody>
      </p:sp>
      <p:sp>
        <p:nvSpPr>
          <p:cNvPr id="26790" name="Line 165"/>
          <p:cNvSpPr>
            <a:spLocks noChangeShapeType="1"/>
          </p:cNvSpPr>
          <p:nvPr/>
        </p:nvSpPr>
        <p:spPr bwMode="auto">
          <a:xfrm>
            <a:off x="6804025" y="5732463"/>
            <a:ext cx="0" cy="431800"/>
          </a:xfrm>
          <a:prstGeom prst="line">
            <a:avLst/>
          </a:prstGeom>
          <a:noFill/>
          <a:ln w="28575">
            <a:solidFill>
              <a:schemeClr val="tx1"/>
            </a:solidFill>
            <a:round/>
            <a:headEnd/>
            <a:tailEnd/>
          </a:ln>
        </p:spPr>
        <p:txBody>
          <a:bodyPr wrap="none" anchor="ctr"/>
          <a:lstStyle/>
          <a:p>
            <a:endParaRPr lang="zh-CN" altLang="en-US"/>
          </a:p>
        </p:txBody>
      </p:sp>
      <p:sp>
        <p:nvSpPr>
          <p:cNvPr id="26791" name="Line 166"/>
          <p:cNvSpPr>
            <a:spLocks noChangeShapeType="1"/>
          </p:cNvSpPr>
          <p:nvPr/>
        </p:nvSpPr>
        <p:spPr bwMode="auto">
          <a:xfrm>
            <a:off x="6804025"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6792" name="Line 167"/>
          <p:cNvSpPr>
            <a:spLocks noChangeShapeType="1"/>
          </p:cNvSpPr>
          <p:nvPr/>
        </p:nvSpPr>
        <p:spPr bwMode="auto">
          <a:xfrm>
            <a:off x="7092950" y="6164263"/>
            <a:ext cx="576263" cy="0"/>
          </a:xfrm>
          <a:prstGeom prst="line">
            <a:avLst/>
          </a:prstGeom>
          <a:noFill/>
          <a:ln w="28575">
            <a:solidFill>
              <a:schemeClr val="tx1"/>
            </a:solidFill>
            <a:round/>
            <a:headEnd/>
            <a:tailEnd/>
          </a:ln>
        </p:spPr>
        <p:txBody>
          <a:bodyPr wrap="none" anchor="ctr"/>
          <a:lstStyle/>
          <a:p>
            <a:endParaRPr lang="zh-CN" altLang="en-US"/>
          </a:p>
        </p:txBody>
      </p:sp>
      <p:sp>
        <p:nvSpPr>
          <p:cNvPr id="26793" name="Line 168"/>
          <p:cNvSpPr>
            <a:spLocks noChangeShapeType="1"/>
          </p:cNvSpPr>
          <p:nvPr/>
        </p:nvSpPr>
        <p:spPr bwMode="auto">
          <a:xfrm>
            <a:off x="7667625" y="5732463"/>
            <a:ext cx="288925" cy="0"/>
          </a:xfrm>
          <a:prstGeom prst="line">
            <a:avLst/>
          </a:prstGeom>
          <a:noFill/>
          <a:ln w="28575">
            <a:solidFill>
              <a:schemeClr val="tx1"/>
            </a:solidFill>
            <a:round/>
            <a:headEnd/>
            <a:tailEnd/>
          </a:ln>
        </p:spPr>
        <p:txBody>
          <a:bodyPr wrap="none" anchor="ctr"/>
          <a:lstStyle/>
          <a:p>
            <a:endParaRPr lang="zh-CN" altLang="en-US"/>
          </a:p>
        </p:txBody>
      </p:sp>
      <p:sp>
        <p:nvSpPr>
          <p:cNvPr id="26794" name="Text Box 169"/>
          <p:cNvSpPr txBox="1">
            <a:spLocks noChangeArrowheads="1"/>
          </p:cNvSpPr>
          <p:nvPr/>
        </p:nvSpPr>
        <p:spPr bwMode="auto">
          <a:xfrm>
            <a:off x="107950" y="4292600"/>
            <a:ext cx="1363663"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调频制</a:t>
            </a:r>
          </a:p>
        </p:txBody>
      </p:sp>
      <p:sp>
        <p:nvSpPr>
          <p:cNvPr id="26795" name="Text Box 170"/>
          <p:cNvSpPr txBox="1">
            <a:spLocks noChangeArrowheads="1"/>
          </p:cNvSpPr>
          <p:nvPr/>
        </p:nvSpPr>
        <p:spPr bwMode="auto">
          <a:xfrm>
            <a:off x="107950" y="4868863"/>
            <a:ext cx="1363663" cy="7016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改进</a:t>
            </a:r>
            <a:br>
              <a:rPr lang="zh-CN" altLang="en-US" sz="2000">
                <a:latin typeface="Arial" charset="0"/>
              </a:rPr>
            </a:br>
            <a:r>
              <a:rPr lang="zh-CN" altLang="en-US" sz="2000">
                <a:latin typeface="Arial" charset="0"/>
              </a:rPr>
              <a:t>调频制</a:t>
            </a:r>
          </a:p>
        </p:txBody>
      </p:sp>
      <p:sp>
        <p:nvSpPr>
          <p:cNvPr id="26796" name="Text Box 171"/>
          <p:cNvSpPr txBox="1">
            <a:spLocks noChangeArrowheads="1"/>
          </p:cNvSpPr>
          <p:nvPr/>
        </p:nvSpPr>
        <p:spPr bwMode="auto">
          <a:xfrm>
            <a:off x="107950" y="5732463"/>
            <a:ext cx="1363663"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latin typeface="Arial" charset="0"/>
              </a:rPr>
              <a:t>调相制</a:t>
            </a:r>
          </a:p>
        </p:txBody>
      </p:sp>
      <p:sp>
        <p:nvSpPr>
          <p:cNvPr id="26797" name="Text Box 172"/>
          <p:cNvSpPr txBox="1">
            <a:spLocks noChangeArrowheads="1"/>
          </p:cNvSpPr>
          <p:nvPr/>
        </p:nvSpPr>
        <p:spPr bwMode="auto">
          <a:xfrm>
            <a:off x="3924300" y="2814638"/>
            <a:ext cx="17526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无自同步能力</a:t>
            </a:r>
          </a:p>
        </p:txBody>
      </p:sp>
      <p:sp>
        <p:nvSpPr>
          <p:cNvPr id="26798" name="Text Box 173"/>
          <p:cNvSpPr txBox="1">
            <a:spLocks noChangeArrowheads="1"/>
          </p:cNvSpPr>
          <p:nvPr/>
        </p:nvSpPr>
        <p:spPr bwMode="auto">
          <a:xfrm>
            <a:off x="5340350" y="3571875"/>
            <a:ext cx="17526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无自同步能力</a:t>
            </a:r>
          </a:p>
        </p:txBody>
      </p:sp>
      <p:sp>
        <p:nvSpPr>
          <p:cNvPr id="26799" name="Rectangle 174"/>
          <p:cNvSpPr>
            <a:spLocks noChangeArrowheads="1"/>
          </p:cNvSpPr>
          <p:nvPr/>
        </p:nvSpPr>
        <p:spPr bwMode="auto">
          <a:xfrm>
            <a:off x="8101013" y="1519635"/>
            <a:ext cx="719137" cy="757237"/>
          </a:xfrm>
          <a:prstGeom prst="rect">
            <a:avLst/>
          </a:prstGeom>
          <a:noFill/>
          <a:ln w="12700" algn="ctr">
            <a:noFill/>
            <a:miter lim="800000"/>
            <a:headEnd/>
            <a:tailEnd type="none" w="med" len="lg"/>
          </a:ln>
        </p:spPr>
        <p:txBody>
          <a:bodyPr wrap="none" anchor="ctr"/>
          <a:lstStyle/>
          <a:p>
            <a:pPr algn="ctr"/>
            <a:r>
              <a:rPr lang="zh-CN" altLang="en-US" sz="2000">
                <a:solidFill>
                  <a:srgbClr val="0000FF"/>
                </a:solidFill>
                <a:latin typeface="Arial" charset="0"/>
              </a:rPr>
              <a:t>编码</a:t>
            </a:r>
          </a:p>
          <a:p>
            <a:pPr algn="ctr"/>
            <a:r>
              <a:rPr lang="zh-CN" altLang="en-US" sz="2000">
                <a:solidFill>
                  <a:srgbClr val="0000FF"/>
                </a:solidFill>
                <a:latin typeface="Arial" charset="0"/>
              </a:rPr>
              <a:t>效率</a:t>
            </a:r>
          </a:p>
        </p:txBody>
      </p:sp>
      <p:sp>
        <p:nvSpPr>
          <p:cNvPr id="26800" name="Text Box 175"/>
          <p:cNvSpPr txBox="1">
            <a:spLocks noChangeArrowheads="1"/>
          </p:cNvSpPr>
          <p:nvPr/>
        </p:nvSpPr>
        <p:spPr bwMode="auto">
          <a:xfrm>
            <a:off x="7956550" y="2852738"/>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a:latin typeface="Arial" charset="0"/>
              </a:rPr>
              <a:t>100</a:t>
            </a:r>
            <a:r>
              <a:rPr lang="zh-CN" altLang="en-US" sz="2000">
                <a:latin typeface="Arial" charset="0"/>
              </a:rPr>
              <a:t>％</a:t>
            </a:r>
          </a:p>
        </p:txBody>
      </p:sp>
      <p:sp>
        <p:nvSpPr>
          <p:cNvPr id="26801" name="Text Box 176"/>
          <p:cNvSpPr txBox="1">
            <a:spLocks noChangeArrowheads="1"/>
          </p:cNvSpPr>
          <p:nvPr/>
        </p:nvSpPr>
        <p:spPr bwMode="auto">
          <a:xfrm>
            <a:off x="7956550" y="3571875"/>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a:latin typeface="Arial" charset="0"/>
              </a:rPr>
              <a:t>100</a:t>
            </a:r>
            <a:r>
              <a:rPr lang="zh-CN" altLang="en-US" sz="2000">
                <a:latin typeface="Arial" charset="0"/>
              </a:rPr>
              <a:t>％</a:t>
            </a:r>
          </a:p>
        </p:txBody>
      </p:sp>
      <p:sp>
        <p:nvSpPr>
          <p:cNvPr id="26802" name="Text Box 177"/>
          <p:cNvSpPr txBox="1">
            <a:spLocks noChangeArrowheads="1"/>
          </p:cNvSpPr>
          <p:nvPr/>
        </p:nvSpPr>
        <p:spPr bwMode="auto">
          <a:xfrm>
            <a:off x="8050213" y="4292600"/>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a:solidFill>
                  <a:srgbClr val="FF0066"/>
                </a:solidFill>
                <a:latin typeface="Arial" charset="0"/>
              </a:rPr>
              <a:t>50</a:t>
            </a:r>
            <a:r>
              <a:rPr lang="zh-CN" altLang="en-US" sz="2000">
                <a:solidFill>
                  <a:srgbClr val="FF0066"/>
                </a:solidFill>
                <a:latin typeface="Arial" charset="0"/>
              </a:rPr>
              <a:t>％</a:t>
            </a:r>
          </a:p>
        </p:txBody>
      </p:sp>
      <p:sp>
        <p:nvSpPr>
          <p:cNvPr id="26803" name="Text Box 178"/>
          <p:cNvSpPr txBox="1">
            <a:spLocks noChangeArrowheads="1"/>
          </p:cNvSpPr>
          <p:nvPr/>
        </p:nvSpPr>
        <p:spPr bwMode="auto">
          <a:xfrm>
            <a:off x="7956550" y="5011738"/>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a:latin typeface="Arial" charset="0"/>
              </a:rPr>
              <a:t>100</a:t>
            </a:r>
            <a:r>
              <a:rPr lang="zh-CN" altLang="en-US" sz="2000">
                <a:latin typeface="Arial" charset="0"/>
              </a:rPr>
              <a:t>％</a:t>
            </a:r>
          </a:p>
        </p:txBody>
      </p:sp>
      <p:sp>
        <p:nvSpPr>
          <p:cNvPr id="26804" name="Text Box 179"/>
          <p:cNvSpPr txBox="1">
            <a:spLocks noChangeArrowheads="1"/>
          </p:cNvSpPr>
          <p:nvPr/>
        </p:nvSpPr>
        <p:spPr bwMode="auto">
          <a:xfrm>
            <a:off x="8050213" y="5732463"/>
            <a:ext cx="914400" cy="396875"/>
          </a:xfrm>
          <a:prstGeom prst="rect">
            <a:avLst/>
          </a:prstGeom>
          <a:noFill/>
          <a:ln w="28575" algn="ctr">
            <a:noFill/>
            <a:miter lim="800000"/>
            <a:headEnd/>
            <a:tailEnd type="none" w="med" len="lg"/>
          </a:ln>
        </p:spPr>
        <p:txBody>
          <a:bodyPr>
            <a:spAutoFit/>
          </a:bodyPr>
          <a:lstStyle/>
          <a:p>
            <a:pPr>
              <a:spcBef>
                <a:spcPct val="50000"/>
              </a:spcBef>
            </a:pPr>
            <a:r>
              <a:rPr lang="en-US" altLang="zh-CN" sz="2000">
                <a:solidFill>
                  <a:srgbClr val="FF0066"/>
                </a:solidFill>
                <a:latin typeface="Arial" charset="0"/>
              </a:rPr>
              <a:t>50</a:t>
            </a:r>
            <a:r>
              <a:rPr lang="zh-CN" altLang="en-US" sz="2000">
                <a:solidFill>
                  <a:srgbClr val="FF0066"/>
                </a:solidFill>
                <a:latin typeface="Arial" charset="0"/>
              </a:rPr>
              <a:t>％</a:t>
            </a:r>
          </a:p>
        </p:txBody>
      </p:sp>
      <p:sp>
        <p:nvSpPr>
          <p:cNvPr id="26805" name="Text Box 180"/>
          <p:cNvSpPr txBox="1">
            <a:spLocks noChangeArrowheads="1"/>
          </p:cNvSpPr>
          <p:nvPr/>
        </p:nvSpPr>
        <p:spPr bwMode="auto">
          <a:xfrm>
            <a:off x="1979613" y="1027113"/>
            <a:ext cx="5905500" cy="485775"/>
          </a:xfrm>
          <a:prstGeom prst="rect">
            <a:avLst/>
          </a:prstGeom>
          <a:solidFill>
            <a:srgbClr val="FFFF99"/>
          </a:solidFill>
          <a:ln w="28575" algn="ctr">
            <a:solidFill>
              <a:srgbClr val="FF6600"/>
            </a:solidFill>
            <a:miter lim="800000"/>
            <a:headEnd/>
            <a:tailEnd/>
          </a:ln>
        </p:spPr>
        <p:txBody>
          <a:bodyPr>
            <a:spAutoFit/>
          </a:bodyPr>
          <a:lstStyle/>
          <a:p>
            <a:pPr algn="ctr">
              <a:spcBef>
                <a:spcPct val="50000"/>
              </a:spcBef>
            </a:pPr>
            <a:r>
              <a:rPr lang="zh-CN" altLang="en-US" sz="2400"/>
              <a:t>编码效率</a:t>
            </a:r>
            <a:r>
              <a:rPr lang="en-US" altLang="zh-CN" sz="2400"/>
              <a:t>η </a:t>
            </a:r>
            <a:r>
              <a:rPr lang="zh-CN" altLang="en-US" sz="2400"/>
              <a:t>＝ 位密度</a:t>
            </a:r>
            <a:r>
              <a:rPr lang="en-US" altLang="zh-CN" sz="2400"/>
              <a:t>/</a:t>
            </a:r>
            <a:r>
              <a:rPr lang="zh-CN" altLang="en-US" sz="2400"/>
              <a:t>最大磁化翻转次数</a:t>
            </a:r>
          </a:p>
        </p:txBody>
      </p:sp>
      <p:sp>
        <p:nvSpPr>
          <p:cNvPr id="26806" name="Freeform 181"/>
          <p:cNvSpPr>
            <a:spLocks/>
          </p:cNvSpPr>
          <p:nvPr/>
        </p:nvSpPr>
        <p:spPr bwMode="auto">
          <a:xfrm>
            <a:off x="7885113" y="1196975"/>
            <a:ext cx="574675" cy="360363"/>
          </a:xfrm>
          <a:custGeom>
            <a:avLst/>
            <a:gdLst>
              <a:gd name="T0" fmla="*/ 1406 w 1406"/>
              <a:gd name="T1" fmla="*/ 325 h 325"/>
              <a:gd name="T2" fmla="*/ 1044 w 1406"/>
              <a:gd name="T3" fmla="*/ 53 h 325"/>
              <a:gd name="T4" fmla="*/ 0 w 1406"/>
              <a:gd name="T5" fmla="*/ 8 h 325"/>
              <a:gd name="T6" fmla="*/ 0 60000 65536"/>
              <a:gd name="T7" fmla="*/ 0 60000 65536"/>
              <a:gd name="T8" fmla="*/ 0 60000 65536"/>
              <a:gd name="T9" fmla="*/ 0 w 1406"/>
              <a:gd name="T10" fmla="*/ 0 h 325"/>
              <a:gd name="T11" fmla="*/ 1406 w 1406"/>
              <a:gd name="T12" fmla="*/ 325 h 325"/>
            </a:gdLst>
            <a:ahLst/>
            <a:cxnLst>
              <a:cxn ang="T6">
                <a:pos x="T0" y="T1"/>
              </a:cxn>
              <a:cxn ang="T7">
                <a:pos x="T2" y="T3"/>
              </a:cxn>
              <a:cxn ang="T8">
                <a:pos x="T4" y="T5"/>
              </a:cxn>
            </a:cxnLst>
            <a:rect l="T9" t="T10" r="T11" b="T12"/>
            <a:pathLst>
              <a:path w="1406" h="325">
                <a:moveTo>
                  <a:pt x="1406" y="325"/>
                </a:moveTo>
                <a:cubicBezTo>
                  <a:pt x="1342" y="215"/>
                  <a:pt x="1278" y="106"/>
                  <a:pt x="1044" y="53"/>
                </a:cubicBezTo>
                <a:cubicBezTo>
                  <a:pt x="810" y="0"/>
                  <a:pt x="405" y="4"/>
                  <a:pt x="0" y="8"/>
                </a:cubicBezTo>
              </a:path>
            </a:pathLst>
          </a:custGeom>
          <a:noFill/>
          <a:ln w="19050" cap="flat" cmpd="sng">
            <a:solidFill>
              <a:srgbClr val="FF6600"/>
            </a:solidFill>
            <a:prstDash val="solid"/>
            <a:round/>
            <a:headEnd type="none" w="med" len="med"/>
            <a:tailEnd type="triangle" w="med" len="lg"/>
          </a:ln>
        </p:spPr>
        <p:txBody>
          <a:bodyPr wrap="none" anchor="ctr"/>
          <a:lstStyle/>
          <a:p>
            <a:endParaRPr lang="zh-CN" altLang="en-US"/>
          </a:p>
        </p:txBody>
      </p:sp>
      <p:cxnSp>
        <p:nvCxnSpPr>
          <p:cNvPr id="184" name="直接箭头连接符 183"/>
          <p:cNvCxnSpPr/>
          <p:nvPr/>
        </p:nvCxnSpPr>
        <p:spPr bwMode="auto">
          <a:xfrm>
            <a:off x="8460432" y="2275458"/>
            <a:ext cx="0" cy="505470"/>
          </a:xfrm>
          <a:prstGeom prst="straightConnector1">
            <a:avLst/>
          </a:prstGeom>
          <a:noFill/>
          <a:ln w="19050" cap="flat" cmpd="sng">
            <a:solidFill>
              <a:srgbClr val="FF6600"/>
            </a:solidFill>
            <a:prstDash val="solid"/>
            <a:round/>
            <a:headEnd type="none" w="med" len="med"/>
            <a:tailEnd type="triangle" w="med" len="lg"/>
          </a:ln>
        </p:spPr>
      </p:cxn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4"/>
          <p:cNvSpPr>
            <a:spLocks noGrp="1"/>
          </p:cNvSpPr>
          <p:nvPr>
            <p:ph type="sldNum" sz="quarter" idx="11"/>
          </p:nvPr>
        </p:nvSpPr>
        <p:spPr>
          <a:noFill/>
        </p:spPr>
        <p:txBody>
          <a:bodyPr/>
          <a:lstStyle/>
          <a:p>
            <a:fld id="{5CEEDE71-AEAC-4FDB-974A-BE80609E4AAC}" type="slidenum">
              <a:rPr lang="zh-CN" altLang="en-US" smtClean="0">
                <a:ea typeface="宋体" charset="-122"/>
              </a:rPr>
              <a:pPr/>
              <a:t>16</a:t>
            </a:fld>
            <a:endParaRPr lang="en-US" altLang="zh-CN" smtClean="0">
              <a:ea typeface="宋体" charset="-122"/>
            </a:endParaRPr>
          </a:p>
        </p:txBody>
      </p:sp>
      <p:sp>
        <p:nvSpPr>
          <p:cNvPr id="5124"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1.</a:t>
            </a:r>
            <a:r>
              <a:rPr lang="en-US" altLang="zh-CN" smtClean="0"/>
              <a:t> </a:t>
            </a:r>
            <a:r>
              <a:rPr lang="zh-CN" altLang="en-US" smtClean="0"/>
              <a:t>磁盘</a:t>
            </a:r>
            <a:r>
              <a:rPr lang="zh-CN" altLang="en-US" smtClean="0">
                <a:solidFill>
                  <a:srgbClr val="FF6600"/>
                </a:solidFill>
              </a:rPr>
              <a:t>结构</a:t>
            </a:r>
            <a:r>
              <a:rPr lang="zh-CN" altLang="en-US" smtClean="0"/>
              <a:t>：</a:t>
            </a:r>
            <a:r>
              <a:rPr lang="zh-CN" altLang="en-US" smtClean="0">
                <a:solidFill>
                  <a:srgbClr val="CC0066"/>
                </a:solidFill>
              </a:rPr>
              <a:t>硬盘</a:t>
            </a:r>
          </a:p>
        </p:txBody>
      </p:sp>
      <p:graphicFrame>
        <p:nvGraphicFramePr>
          <p:cNvPr id="5122" name="Object 4"/>
          <p:cNvGraphicFramePr>
            <a:graphicFrameLocks noChangeAspect="1"/>
          </p:cNvGraphicFramePr>
          <p:nvPr/>
        </p:nvGraphicFramePr>
        <p:xfrm>
          <a:off x="277813" y="1133475"/>
          <a:ext cx="8610600" cy="5135563"/>
        </p:xfrm>
        <a:graphic>
          <a:graphicData uri="http://schemas.openxmlformats.org/presentationml/2006/ole">
            <mc:AlternateContent xmlns:mc="http://schemas.openxmlformats.org/markup-compatibility/2006">
              <mc:Choice xmlns:v="urn:schemas-microsoft-com:vml" Requires="v">
                <p:oleObj spid="_x0000_s5127" name="Image" r:id="rId3" imgW="19395918" imgH="11568980" progId="">
                  <p:embed/>
                </p:oleObj>
              </mc:Choice>
              <mc:Fallback>
                <p:oleObj name="Image" r:id="rId3" imgW="19395918" imgH="115689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13" y="1133475"/>
                        <a:ext cx="86106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5" name="Text Box 5"/>
          <p:cNvSpPr txBox="1">
            <a:spLocks noChangeArrowheads="1"/>
          </p:cNvSpPr>
          <p:nvPr/>
        </p:nvSpPr>
        <p:spPr bwMode="auto">
          <a:xfrm>
            <a:off x="3402013" y="1057275"/>
            <a:ext cx="1600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磁头臂</a:t>
            </a:r>
          </a:p>
        </p:txBody>
      </p:sp>
      <p:sp>
        <p:nvSpPr>
          <p:cNvPr id="5126" name="Text Box 6"/>
          <p:cNvSpPr txBox="1">
            <a:spLocks noChangeArrowheads="1"/>
          </p:cNvSpPr>
          <p:nvPr/>
        </p:nvSpPr>
        <p:spPr bwMode="auto">
          <a:xfrm>
            <a:off x="6754813" y="1285875"/>
            <a:ext cx="1600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盘片</a:t>
            </a:r>
          </a:p>
        </p:txBody>
      </p:sp>
      <p:sp>
        <p:nvSpPr>
          <p:cNvPr id="5127" name="Text Box 7"/>
          <p:cNvSpPr txBox="1">
            <a:spLocks noChangeArrowheads="1"/>
          </p:cNvSpPr>
          <p:nvPr/>
        </p:nvSpPr>
        <p:spPr bwMode="auto">
          <a:xfrm>
            <a:off x="125413" y="981075"/>
            <a:ext cx="2133600" cy="457200"/>
          </a:xfrm>
          <a:prstGeom prst="rect">
            <a:avLst/>
          </a:prstGeom>
          <a:noFill/>
          <a:ln w="28575" algn="ctr">
            <a:noFill/>
            <a:miter lim="800000"/>
            <a:headEnd/>
            <a:tailEnd type="none" w="med" len="lg"/>
          </a:ln>
        </p:spPr>
        <p:txBody>
          <a:bodyPr>
            <a:spAutoFit/>
          </a:bodyPr>
          <a:lstStyle/>
          <a:p>
            <a:pPr>
              <a:spcBef>
                <a:spcPct val="50000"/>
              </a:spcBef>
            </a:pPr>
            <a:r>
              <a:rPr lang="zh-CN" altLang="en-US" sz="2400">
                <a:solidFill>
                  <a:srgbClr val="FF0000"/>
                </a:solidFill>
                <a:latin typeface="Arial" charset="0"/>
              </a:rPr>
              <a:t>磁头驱动机构</a:t>
            </a:r>
          </a:p>
        </p:txBody>
      </p:sp>
      <p:sp>
        <p:nvSpPr>
          <p:cNvPr id="5128" name="Text Box 8"/>
          <p:cNvSpPr txBox="1">
            <a:spLocks noChangeArrowheads="1"/>
          </p:cNvSpPr>
          <p:nvPr/>
        </p:nvSpPr>
        <p:spPr bwMode="auto">
          <a:xfrm>
            <a:off x="1420813" y="6162675"/>
            <a:ext cx="1600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安装孔</a:t>
            </a:r>
          </a:p>
        </p:txBody>
      </p:sp>
      <p:sp>
        <p:nvSpPr>
          <p:cNvPr id="5129" name="Text Box 9"/>
          <p:cNvSpPr txBox="1">
            <a:spLocks noChangeArrowheads="1"/>
          </p:cNvSpPr>
          <p:nvPr/>
        </p:nvSpPr>
        <p:spPr bwMode="auto">
          <a:xfrm>
            <a:off x="4011613" y="6010275"/>
            <a:ext cx="20574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读写磁头</a:t>
            </a:r>
          </a:p>
        </p:txBody>
      </p:sp>
      <p:sp>
        <p:nvSpPr>
          <p:cNvPr id="5130" name="Text Box 10"/>
          <p:cNvSpPr txBox="1">
            <a:spLocks noChangeArrowheads="1"/>
          </p:cNvSpPr>
          <p:nvPr/>
        </p:nvSpPr>
        <p:spPr bwMode="auto">
          <a:xfrm>
            <a:off x="7288213" y="2733675"/>
            <a:ext cx="1676400" cy="457200"/>
          </a:xfrm>
          <a:prstGeom prst="rect">
            <a:avLst/>
          </a:prstGeom>
          <a:noFill/>
          <a:ln w="28575" algn="ctr">
            <a:noFill/>
            <a:miter lim="800000"/>
            <a:headEnd/>
            <a:tailEnd type="none" w="med" len="lg"/>
          </a:ln>
        </p:spPr>
        <p:txBody>
          <a:bodyPr>
            <a:spAutoFit/>
          </a:bodyPr>
          <a:lstStyle/>
          <a:p>
            <a:pPr algn="r">
              <a:spcBef>
                <a:spcPct val="50000"/>
              </a:spcBef>
            </a:pPr>
            <a:r>
              <a:rPr lang="zh-CN" altLang="en-US" sz="2400">
                <a:solidFill>
                  <a:srgbClr val="FF0000"/>
                </a:solidFill>
                <a:latin typeface="Arial" charset="0"/>
              </a:rPr>
              <a:t>安装基座</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1"/>
          </p:nvPr>
        </p:nvSpPr>
        <p:spPr>
          <a:noFill/>
        </p:spPr>
        <p:txBody>
          <a:bodyPr/>
          <a:lstStyle/>
          <a:p>
            <a:fld id="{012B87F5-9022-4D5A-B433-01231861CA15}" type="slidenum">
              <a:rPr lang="zh-CN" altLang="en-US" smtClean="0">
                <a:ea typeface="宋体" charset="-122"/>
              </a:rPr>
              <a:pPr/>
              <a:t>17</a:t>
            </a:fld>
            <a:endParaRPr lang="en-US" altLang="zh-CN" smtClean="0">
              <a:ea typeface="宋体" charset="-122"/>
            </a:endParaRPr>
          </a:p>
        </p:txBody>
      </p:sp>
      <p:sp>
        <p:nvSpPr>
          <p:cNvPr id="27651"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1.</a:t>
            </a:r>
            <a:r>
              <a:rPr lang="en-US" altLang="zh-CN" smtClean="0"/>
              <a:t> </a:t>
            </a:r>
            <a:r>
              <a:rPr lang="zh-CN" altLang="en-US" smtClean="0"/>
              <a:t>磁盘</a:t>
            </a:r>
            <a:r>
              <a:rPr lang="zh-CN" altLang="en-US" smtClean="0">
                <a:solidFill>
                  <a:srgbClr val="FF6600"/>
                </a:solidFill>
              </a:rPr>
              <a:t>结构</a:t>
            </a:r>
            <a:r>
              <a:rPr lang="zh-CN" altLang="en-US" smtClean="0"/>
              <a:t>：</a:t>
            </a:r>
            <a:r>
              <a:rPr lang="zh-CN" altLang="en-US" smtClean="0">
                <a:solidFill>
                  <a:srgbClr val="CC0066"/>
                </a:solidFill>
              </a:rPr>
              <a:t>硬盘</a:t>
            </a:r>
          </a:p>
        </p:txBody>
      </p:sp>
      <p:sp>
        <p:nvSpPr>
          <p:cNvPr id="27652" name="Rectangle 3"/>
          <p:cNvSpPr>
            <a:spLocks noGrp="1" noChangeArrowheads="1"/>
          </p:cNvSpPr>
          <p:nvPr>
            <p:ph type="body" idx="1"/>
          </p:nvPr>
        </p:nvSpPr>
        <p:spPr>
          <a:xfrm>
            <a:off x="900113" y="1196975"/>
            <a:ext cx="8064500" cy="5472113"/>
          </a:xfrm>
        </p:spPr>
        <p:txBody>
          <a:bodyPr/>
          <a:lstStyle/>
          <a:p>
            <a:pPr eaLnBrk="1" hangingPunct="1">
              <a:spcBef>
                <a:spcPct val="10000"/>
              </a:spcBef>
            </a:pPr>
            <a:r>
              <a:rPr lang="zh-CN" altLang="en-US" smtClean="0"/>
              <a:t>磁盘驱动器</a:t>
            </a:r>
          </a:p>
          <a:p>
            <a:pPr lvl="1" eaLnBrk="1" hangingPunct="1">
              <a:spcBef>
                <a:spcPct val="10000"/>
              </a:spcBef>
            </a:pPr>
            <a:r>
              <a:rPr lang="zh-CN" altLang="en-US" smtClean="0"/>
              <a:t>定位驱动系统</a:t>
            </a:r>
          </a:p>
          <a:p>
            <a:pPr lvl="2" eaLnBrk="1" hangingPunct="1">
              <a:spcBef>
                <a:spcPct val="10000"/>
              </a:spcBef>
            </a:pPr>
            <a:r>
              <a:rPr lang="zh-CN" altLang="en-US" smtClean="0"/>
              <a:t>步进电机</a:t>
            </a:r>
          </a:p>
          <a:p>
            <a:pPr lvl="2" eaLnBrk="1" hangingPunct="1">
              <a:spcBef>
                <a:spcPct val="10000"/>
              </a:spcBef>
            </a:pPr>
            <a:r>
              <a:rPr lang="zh-CN" altLang="en-US" smtClean="0"/>
              <a:t>音圈电机</a:t>
            </a:r>
          </a:p>
          <a:p>
            <a:pPr lvl="1" eaLnBrk="1" hangingPunct="1">
              <a:spcBef>
                <a:spcPct val="10000"/>
              </a:spcBef>
            </a:pPr>
            <a:r>
              <a:rPr lang="zh-CN" altLang="en-US" smtClean="0"/>
              <a:t>主轴系统</a:t>
            </a:r>
          </a:p>
          <a:p>
            <a:pPr lvl="2" eaLnBrk="1" hangingPunct="1">
              <a:spcBef>
                <a:spcPct val="10000"/>
              </a:spcBef>
            </a:pPr>
            <a:r>
              <a:rPr lang="zh-CN" altLang="en-US" smtClean="0"/>
              <a:t>安装盘片</a:t>
            </a:r>
          </a:p>
          <a:p>
            <a:pPr lvl="2" eaLnBrk="1" hangingPunct="1">
              <a:spcBef>
                <a:spcPct val="10000"/>
              </a:spcBef>
            </a:pPr>
            <a:r>
              <a:rPr lang="zh-CN" altLang="en-US" smtClean="0"/>
              <a:t>旋转</a:t>
            </a:r>
          </a:p>
          <a:p>
            <a:pPr lvl="1" eaLnBrk="1" hangingPunct="1">
              <a:spcBef>
                <a:spcPct val="10000"/>
              </a:spcBef>
            </a:pPr>
            <a:r>
              <a:rPr lang="zh-CN" altLang="en-US" smtClean="0"/>
              <a:t>数据转换系统：</a:t>
            </a:r>
            <a:br>
              <a:rPr lang="zh-CN" altLang="en-US" smtClean="0"/>
            </a:br>
            <a:r>
              <a:rPr lang="zh-CN" altLang="en-US" smtClean="0"/>
              <a:t>控制数据的写入和读出。</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灯片编号占位符 4"/>
          <p:cNvSpPr>
            <a:spLocks noGrp="1"/>
          </p:cNvSpPr>
          <p:nvPr>
            <p:ph type="sldNum" sz="quarter" idx="11"/>
          </p:nvPr>
        </p:nvSpPr>
        <p:spPr>
          <a:noFill/>
        </p:spPr>
        <p:txBody>
          <a:bodyPr/>
          <a:lstStyle/>
          <a:p>
            <a:fld id="{0AF4DB7F-C72B-447C-ADB0-0C50A0042571}" type="slidenum">
              <a:rPr lang="zh-CN" altLang="en-US" smtClean="0">
                <a:ea typeface="宋体" charset="-122"/>
              </a:rPr>
              <a:pPr/>
              <a:t>18</a:t>
            </a:fld>
            <a:endParaRPr lang="en-US" altLang="zh-CN" smtClean="0">
              <a:ea typeface="宋体" charset="-122"/>
            </a:endParaRPr>
          </a:p>
        </p:txBody>
      </p:sp>
      <p:sp>
        <p:nvSpPr>
          <p:cNvPr id="6150"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1.</a:t>
            </a:r>
            <a:r>
              <a:rPr lang="en-US" altLang="zh-CN" smtClean="0"/>
              <a:t> </a:t>
            </a:r>
            <a:r>
              <a:rPr lang="zh-CN" altLang="en-US" smtClean="0"/>
              <a:t>磁盘</a:t>
            </a:r>
            <a:r>
              <a:rPr lang="zh-CN" altLang="en-US" smtClean="0">
                <a:solidFill>
                  <a:srgbClr val="FF6600"/>
                </a:solidFill>
              </a:rPr>
              <a:t>结构</a:t>
            </a:r>
            <a:r>
              <a:rPr lang="zh-CN" altLang="en-US" smtClean="0"/>
              <a:t>：</a:t>
            </a:r>
            <a:r>
              <a:rPr lang="zh-CN" altLang="en-US" smtClean="0">
                <a:solidFill>
                  <a:srgbClr val="CC0066"/>
                </a:solidFill>
              </a:rPr>
              <a:t>硬盘</a:t>
            </a:r>
          </a:p>
        </p:txBody>
      </p:sp>
      <p:graphicFrame>
        <p:nvGraphicFramePr>
          <p:cNvPr id="6146" name="Object 10"/>
          <p:cNvGraphicFramePr>
            <a:graphicFrameLocks noChangeAspect="1"/>
          </p:cNvGraphicFramePr>
          <p:nvPr/>
        </p:nvGraphicFramePr>
        <p:xfrm>
          <a:off x="4114800" y="958850"/>
          <a:ext cx="5029200" cy="2339975"/>
        </p:xfrm>
        <a:graphic>
          <a:graphicData uri="http://schemas.openxmlformats.org/presentationml/2006/ole">
            <mc:AlternateContent xmlns:mc="http://schemas.openxmlformats.org/markup-compatibility/2006">
              <mc:Choice xmlns:v="urn:schemas-microsoft-com:vml" Requires="v">
                <p:oleObj spid="_x0000_s6161" name="Image" r:id="rId4" imgW="21472653" imgH="9991837" progId="">
                  <p:embed/>
                </p:oleObj>
              </mc:Choice>
              <mc:Fallback>
                <p:oleObj name="Image" r:id="rId4" imgW="21472653" imgH="9991837" progId="">
                  <p:embed/>
                  <p:pic>
                    <p:nvPicPr>
                      <p:cNvPr id="0" name="Object 1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958850"/>
                        <a:ext cx="5029200"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11"/>
          <p:cNvGraphicFramePr>
            <a:graphicFrameLocks noChangeAspect="1"/>
          </p:cNvGraphicFramePr>
          <p:nvPr/>
        </p:nvGraphicFramePr>
        <p:xfrm>
          <a:off x="2667000" y="3905250"/>
          <a:ext cx="6096000" cy="2692400"/>
        </p:xfrm>
        <a:graphic>
          <a:graphicData uri="http://schemas.openxmlformats.org/presentationml/2006/ole">
            <mc:AlternateContent xmlns:mc="http://schemas.openxmlformats.org/markup-compatibility/2006">
              <mc:Choice xmlns:v="urn:schemas-microsoft-com:vml" Requires="v">
                <p:oleObj spid="_x0000_s6162" name="Image" r:id="rId6" imgW="21472653" imgH="9482449" progId="">
                  <p:embed/>
                </p:oleObj>
              </mc:Choice>
              <mc:Fallback>
                <p:oleObj name="Image" r:id="rId6" imgW="21472653" imgH="9482449" progId="">
                  <p:embed/>
                  <p:pic>
                    <p:nvPicPr>
                      <p:cNvPr id="0" name="Object 1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3905250"/>
                        <a:ext cx="6096000"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12"/>
          <p:cNvGraphicFramePr>
            <a:graphicFrameLocks noChangeAspect="1"/>
          </p:cNvGraphicFramePr>
          <p:nvPr/>
        </p:nvGraphicFramePr>
        <p:xfrm>
          <a:off x="0" y="1644650"/>
          <a:ext cx="4800600" cy="2627313"/>
        </p:xfrm>
        <a:graphic>
          <a:graphicData uri="http://schemas.openxmlformats.org/presentationml/2006/ole">
            <mc:AlternateContent xmlns:mc="http://schemas.openxmlformats.org/markup-compatibility/2006">
              <mc:Choice xmlns:v="urn:schemas-microsoft-com:vml" Requires="v">
                <p:oleObj spid="_x0000_s6163" name="Image" r:id="rId8" imgW="21472653" imgH="11755102" progId="">
                  <p:embed/>
                </p:oleObj>
              </mc:Choice>
              <mc:Fallback>
                <p:oleObj name="Image" r:id="rId8" imgW="21472653" imgH="11755102" progId="">
                  <p:embed/>
                  <p:pic>
                    <p:nvPicPr>
                      <p:cNvPr id="0" name="Object 1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644650"/>
                        <a:ext cx="4800600"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1" name="Rectangle 13"/>
          <p:cNvSpPr>
            <a:spLocks noGrp="1" noChangeArrowheads="1"/>
          </p:cNvSpPr>
          <p:nvPr>
            <p:ph type="body" idx="1"/>
          </p:nvPr>
        </p:nvSpPr>
        <p:spPr>
          <a:xfrm>
            <a:off x="152400" y="1028700"/>
            <a:ext cx="8839200" cy="4681538"/>
          </a:xfrm>
        </p:spPr>
        <p:txBody>
          <a:bodyPr/>
          <a:lstStyle/>
          <a:p>
            <a:pPr marL="358775" indent="-358775" eaLnBrk="1" hangingPunct="1"/>
            <a:r>
              <a:rPr lang="zh-CN" altLang="en-US" smtClean="0"/>
              <a:t>磁盘控制器</a:t>
            </a:r>
          </a:p>
          <a:p>
            <a:pPr marL="901700" lvl="1" indent="-363538" eaLnBrk="1" hangingPunct="1"/>
            <a:endParaRPr lang="zh-CN" altLang="en-US" smtClean="0"/>
          </a:p>
          <a:p>
            <a:pPr marL="901700" lvl="1" indent="-363538" eaLnBrk="1" hangingPunct="1"/>
            <a:endParaRPr lang="zh-CN" altLang="en-US" smtClean="0"/>
          </a:p>
          <a:p>
            <a:pPr marL="901700" lvl="1" indent="-363538" eaLnBrk="1" hangingPunct="1"/>
            <a:endParaRPr lang="zh-CN" altLang="en-US" smtClean="0"/>
          </a:p>
          <a:p>
            <a:pPr marL="901700" lvl="1" indent="-363538" eaLnBrk="1" hangingPunct="1"/>
            <a:endParaRPr lang="zh-CN" altLang="en-US" smtClean="0"/>
          </a:p>
          <a:p>
            <a:pPr marL="901700" lvl="1" indent="-363538" eaLnBrk="1" hangingPunct="1"/>
            <a:endParaRPr lang="zh-CN" altLang="en-US" sz="2400" smtClean="0"/>
          </a:p>
          <a:p>
            <a:pPr marL="901700" lvl="1" indent="-363538" eaLnBrk="1" hangingPunct="1"/>
            <a:endParaRPr lang="zh-CN" altLang="en-US" sz="2400" smtClean="0"/>
          </a:p>
          <a:p>
            <a:pPr marL="901700" lvl="1" indent="-363538" eaLnBrk="1" hangingPunct="1"/>
            <a:r>
              <a:rPr lang="zh-CN" altLang="en-US" smtClean="0"/>
              <a:t>与主机的接口</a:t>
            </a:r>
          </a:p>
          <a:p>
            <a:pPr marL="901700" lvl="1" indent="-363538" eaLnBrk="1" hangingPunct="1"/>
            <a:r>
              <a:rPr lang="zh-CN" altLang="en-US" smtClean="0"/>
              <a:t>与设备的接口</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灯片编号占位符 4"/>
          <p:cNvSpPr>
            <a:spLocks noGrp="1"/>
          </p:cNvSpPr>
          <p:nvPr>
            <p:ph type="sldNum" sz="quarter" idx="11"/>
          </p:nvPr>
        </p:nvSpPr>
        <p:spPr>
          <a:noFill/>
        </p:spPr>
        <p:txBody>
          <a:bodyPr/>
          <a:lstStyle/>
          <a:p>
            <a:fld id="{C155184F-71F2-43E1-8FA7-E0AC5BCC25A2}" type="slidenum">
              <a:rPr lang="zh-CN" altLang="en-US" smtClean="0">
                <a:ea typeface="宋体" charset="-122"/>
              </a:rPr>
              <a:pPr/>
              <a:t>19</a:t>
            </a:fld>
            <a:endParaRPr lang="en-US" altLang="zh-CN" smtClean="0">
              <a:ea typeface="宋体" charset="-122"/>
            </a:endParaRPr>
          </a:p>
        </p:txBody>
      </p:sp>
      <p:sp>
        <p:nvSpPr>
          <p:cNvPr id="28675"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1.</a:t>
            </a:r>
            <a:r>
              <a:rPr lang="en-US" altLang="zh-CN" smtClean="0"/>
              <a:t> </a:t>
            </a:r>
            <a:r>
              <a:rPr lang="zh-CN" altLang="en-US" smtClean="0"/>
              <a:t>磁盘</a:t>
            </a:r>
            <a:r>
              <a:rPr lang="zh-CN" altLang="en-US" smtClean="0">
                <a:solidFill>
                  <a:srgbClr val="FF6600"/>
                </a:solidFill>
              </a:rPr>
              <a:t>结构</a:t>
            </a:r>
            <a:r>
              <a:rPr lang="zh-CN" altLang="en-US" smtClean="0"/>
              <a:t>：</a:t>
            </a:r>
            <a:r>
              <a:rPr lang="zh-CN" altLang="en-US" smtClean="0">
                <a:solidFill>
                  <a:srgbClr val="CC0066"/>
                </a:solidFill>
              </a:rPr>
              <a:t>硬盘</a:t>
            </a:r>
          </a:p>
        </p:txBody>
      </p:sp>
      <p:pic>
        <p:nvPicPr>
          <p:cNvPr id="28676" name="Picture 8"/>
          <p:cNvPicPr>
            <a:picLocks noChangeAspect="1" noChangeArrowheads="1"/>
          </p:cNvPicPr>
          <p:nvPr/>
        </p:nvPicPr>
        <p:blipFill>
          <a:blip r:embed="rId2" cstate="print"/>
          <a:srcRect t="613" b="4416"/>
          <a:stretch>
            <a:fillRect/>
          </a:stretch>
        </p:blipFill>
        <p:spPr bwMode="auto">
          <a:xfrm>
            <a:off x="1952625" y="1268413"/>
            <a:ext cx="5238750" cy="51562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4"/>
          <p:cNvSpPr>
            <a:spLocks noGrp="1"/>
          </p:cNvSpPr>
          <p:nvPr>
            <p:ph type="sldNum" sz="quarter" idx="11"/>
          </p:nvPr>
        </p:nvSpPr>
        <p:spPr>
          <a:noFill/>
        </p:spPr>
        <p:txBody>
          <a:bodyPr/>
          <a:lstStyle/>
          <a:p>
            <a:fld id="{E8FBE8CC-D755-4078-93A5-B651F051BB8A}" type="slidenum">
              <a:rPr lang="zh-CN" altLang="en-US" smtClean="0">
                <a:ea typeface="宋体" charset="-122"/>
              </a:rPr>
              <a:pPr/>
              <a:t>2</a:t>
            </a:fld>
            <a:endParaRPr lang="en-US" altLang="zh-CN" smtClean="0">
              <a:ea typeface="宋体" charset="-122"/>
            </a:endParaRPr>
          </a:p>
        </p:txBody>
      </p:sp>
      <p:sp>
        <p:nvSpPr>
          <p:cNvPr id="16387" name="Rectangle 2"/>
          <p:cNvSpPr>
            <a:spLocks noGrp="1" noChangeArrowheads="1"/>
          </p:cNvSpPr>
          <p:nvPr>
            <p:ph type="title"/>
          </p:nvPr>
        </p:nvSpPr>
        <p:spPr>
          <a:xfrm>
            <a:off x="590550" y="528638"/>
            <a:ext cx="8229600" cy="523875"/>
          </a:xfrm>
        </p:spPr>
        <p:txBody>
          <a:bodyPr/>
          <a:lstStyle/>
          <a:p>
            <a:pPr eaLnBrk="1" hangingPunct="1"/>
            <a:r>
              <a:rPr lang="en-US" altLang="zh-CN" smtClean="0"/>
              <a:t>4.5  </a:t>
            </a:r>
            <a:r>
              <a:rPr lang="zh-CN" altLang="en-US" smtClean="0"/>
              <a:t>外存储器</a:t>
            </a:r>
          </a:p>
        </p:txBody>
      </p:sp>
      <p:sp>
        <p:nvSpPr>
          <p:cNvPr id="16388" name="Rectangle 3"/>
          <p:cNvSpPr>
            <a:spLocks noGrp="1" noChangeArrowheads="1"/>
          </p:cNvSpPr>
          <p:nvPr>
            <p:ph type="body" idx="1"/>
          </p:nvPr>
        </p:nvSpPr>
        <p:spPr>
          <a:xfrm>
            <a:off x="684213" y="1484313"/>
            <a:ext cx="8135937" cy="4752975"/>
          </a:xfrm>
        </p:spPr>
        <p:txBody>
          <a:bodyPr/>
          <a:lstStyle/>
          <a:p>
            <a:pPr eaLnBrk="1" hangingPunct="1"/>
            <a:r>
              <a:rPr lang="zh-CN" altLang="en-US" smtClean="0"/>
              <a:t>磁表面存储器</a:t>
            </a:r>
          </a:p>
          <a:p>
            <a:pPr lvl="1" eaLnBrk="1" hangingPunct="1"/>
            <a:r>
              <a:rPr lang="zh-CN" altLang="en-US" smtClean="0"/>
              <a:t>磁表面存储原理及记录方式</a:t>
            </a:r>
          </a:p>
          <a:p>
            <a:pPr lvl="1" eaLnBrk="1" hangingPunct="1"/>
            <a:r>
              <a:rPr lang="zh-CN" altLang="en-US" smtClean="0"/>
              <a:t>磁盘存储器概述</a:t>
            </a:r>
          </a:p>
          <a:p>
            <a:pPr lvl="1" eaLnBrk="1" hangingPunct="1"/>
            <a:r>
              <a:rPr lang="zh-CN" altLang="en-US" smtClean="0"/>
              <a:t>磁盘阵列</a:t>
            </a:r>
            <a:r>
              <a:rPr lang="en-US" altLang="zh-CN" smtClean="0"/>
              <a:t>RAID</a:t>
            </a:r>
          </a:p>
          <a:p>
            <a:pPr lvl="1" eaLnBrk="1" hangingPunct="1"/>
            <a:r>
              <a:rPr lang="zh-CN" altLang="en-US" smtClean="0"/>
              <a:t>移动存储设备</a:t>
            </a:r>
            <a:endParaRPr lang="en-US" altLang="zh-CN" smtClean="0"/>
          </a:p>
          <a:p>
            <a:pPr eaLnBrk="1" hangingPunct="1"/>
            <a:r>
              <a:rPr lang="zh-CN" altLang="en-US" smtClean="0"/>
              <a:t>光存储器</a:t>
            </a:r>
          </a:p>
          <a:p>
            <a:pPr lvl="1" eaLnBrk="1" hangingPunct="1"/>
            <a:r>
              <a:rPr lang="zh-CN" altLang="en-US" smtClean="0"/>
              <a:t>概述</a:t>
            </a:r>
          </a:p>
          <a:p>
            <a:pPr lvl="1" eaLnBrk="1" hangingPunct="1"/>
            <a:r>
              <a:rPr lang="en-US" altLang="zh-CN" smtClean="0"/>
              <a:t>DVD</a:t>
            </a:r>
          </a:p>
        </p:txBody>
      </p:sp>
      <p:pic>
        <p:nvPicPr>
          <p:cNvPr id="5" name="Picture 3" descr="C:\Users\车向泉\AppData\Local\Microsoft\Windows\Temporary Internet Files\Content.IE5\FE5TM330\MC900441484[1].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13784" y="2818655"/>
            <a:ext cx="3922712" cy="3922713"/>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4"/>
          <p:cNvSpPr>
            <a:spLocks noGrp="1"/>
          </p:cNvSpPr>
          <p:nvPr>
            <p:ph type="sldNum" sz="quarter" idx="11"/>
          </p:nvPr>
        </p:nvSpPr>
        <p:spPr>
          <a:noFill/>
        </p:spPr>
        <p:txBody>
          <a:bodyPr/>
          <a:lstStyle/>
          <a:p>
            <a:fld id="{5045873A-52DD-465D-97EE-387A9F3D2E63}" type="slidenum">
              <a:rPr lang="zh-CN" altLang="en-US" smtClean="0">
                <a:ea typeface="宋体" charset="-122"/>
              </a:rPr>
              <a:pPr/>
              <a:t>20</a:t>
            </a:fld>
            <a:endParaRPr lang="en-US" altLang="zh-CN" smtClean="0">
              <a:ea typeface="宋体" charset="-122"/>
            </a:endParaRPr>
          </a:p>
        </p:txBody>
      </p:sp>
      <p:sp>
        <p:nvSpPr>
          <p:cNvPr id="7172"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1.</a:t>
            </a:r>
            <a:r>
              <a:rPr lang="en-US" altLang="zh-CN" smtClean="0"/>
              <a:t> </a:t>
            </a:r>
            <a:r>
              <a:rPr lang="zh-CN" altLang="en-US" smtClean="0"/>
              <a:t>磁盘</a:t>
            </a:r>
            <a:r>
              <a:rPr lang="zh-CN" altLang="en-US" smtClean="0">
                <a:solidFill>
                  <a:srgbClr val="FF6600"/>
                </a:solidFill>
              </a:rPr>
              <a:t>结构</a:t>
            </a:r>
            <a:r>
              <a:rPr lang="zh-CN" altLang="en-US" smtClean="0"/>
              <a:t>：</a:t>
            </a:r>
            <a:r>
              <a:rPr lang="zh-CN" altLang="en-US" smtClean="0">
                <a:solidFill>
                  <a:srgbClr val="CC0066"/>
                </a:solidFill>
              </a:rPr>
              <a:t>硬盘</a:t>
            </a:r>
          </a:p>
        </p:txBody>
      </p:sp>
      <p:graphicFrame>
        <p:nvGraphicFramePr>
          <p:cNvPr id="7170" name="Object 5"/>
          <p:cNvGraphicFramePr>
            <a:graphicFrameLocks noChangeAspect="1"/>
          </p:cNvGraphicFramePr>
          <p:nvPr/>
        </p:nvGraphicFramePr>
        <p:xfrm>
          <a:off x="1055688" y="1090613"/>
          <a:ext cx="7543800" cy="5614987"/>
        </p:xfrm>
        <a:graphic>
          <a:graphicData uri="http://schemas.openxmlformats.org/presentationml/2006/ole">
            <mc:AlternateContent xmlns:mc="http://schemas.openxmlformats.org/markup-compatibility/2006">
              <mc:Choice xmlns:v="urn:schemas-microsoft-com:vml" Requires="v">
                <p:oleObj spid="_x0000_s7175" name="Image" r:id="rId3" imgW="21933061" imgH="16320000" progId="">
                  <p:embed/>
                </p:oleObj>
              </mc:Choice>
              <mc:Fallback>
                <p:oleObj name="Image" r:id="rId3" imgW="21933061" imgH="16320000" progId="">
                  <p:embed/>
                  <p:pic>
                    <p:nvPicPr>
                      <p:cNvPr id="0" name="Object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688" y="1090613"/>
                        <a:ext cx="7543800" cy="561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3" name="Text Box 6"/>
          <p:cNvSpPr txBox="1">
            <a:spLocks noChangeArrowheads="1"/>
          </p:cNvSpPr>
          <p:nvPr/>
        </p:nvSpPr>
        <p:spPr bwMode="auto">
          <a:xfrm>
            <a:off x="1970088" y="990600"/>
            <a:ext cx="1600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读写磁头</a:t>
            </a:r>
          </a:p>
        </p:txBody>
      </p:sp>
      <p:sp>
        <p:nvSpPr>
          <p:cNvPr id="7174" name="Text Box 7"/>
          <p:cNvSpPr txBox="1">
            <a:spLocks noChangeArrowheads="1"/>
          </p:cNvSpPr>
          <p:nvPr/>
        </p:nvSpPr>
        <p:spPr bwMode="auto">
          <a:xfrm>
            <a:off x="4505325" y="1243013"/>
            <a:ext cx="1600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驱动轴</a:t>
            </a:r>
          </a:p>
        </p:txBody>
      </p:sp>
      <p:sp>
        <p:nvSpPr>
          <p:cNvPr id="7175" name="Text Box 8"/>
          <p:cNvSpPr txBox="1">
            <a:spLocks noChangeArrowheads="1"/>
          </p:cNvSpPr>
          <p:nvPr/>
        </p:nvSpPr>
        <p:spPr bwMode="auto">
          <a:xfrm>
            <a:off x="6764338" y="1243013"/>
            <a:ext cx="838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音圈</a:t>
            </a:r>
          </a:p>
        </p:txBody>
      </p:sp>
      <p:sp>
        <p:nvSpPr>
          <p:cNvPr id="7176" name="Text Box 9"/>
          <p:cNvSpPr txBox="1">
            <a:spLocks noChangeArrowheads="1"/>
          </p:cNvSpPr>
          <p:nvPr/>
        </p:nvSpPr>
        <p:spPr bwMode="auto">
          <a:xfrm>
            <a:off x="7837488" y="1219200"/>
            <a:ext cx="838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磁铁</a:t>
            </a:r>
          </a:p>
        </p:txBody>
      </p:sp>
      <p:sp>
        <p:nvSpPr>
          <p:cNvPr id="7177" name="Text Box 10"/>
          <p:cNvSpPr txBox="1">
            <a:spLocks noChangeArrowheads="1"/>
          </p:cNvSpPr>
          <p:nvPr/>
        </p:nvSpPr>
        <p:spPr bwMode="auto">
          <a:xfrm>
            <a:off x="7227888" y="5486400"/>
            <a:ext cx="1219200" cy="457200"/>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FF0000"/>
                </a:solidFill>
                <a:latin typeface="Arial" charset="0"/>
              </a:rPr>
              <a:t>磁铁仓</a:t>
            </a:r>
          </a:p>
        </p:txBody>
      </p:sp>
      <p:sp>
        <p:nvSpPr>
          <p:cNvPr id="7178" name="Text Box 11"/>
          <p:cNvSpPr txBox="1">
            <a:spLocks noChangeArrowheads="1"/>
          </p:cNvSpPr>
          <p:nvPr/>
        </p:nvSpPr>
        <p:spPr bwMode="auto">
          <a:xfrm>
            <a:off x="250825" y="1628775"/>
            <a:ext cx="647700" cy="3508375"/>
          </a:xfrm>
          <a:prstGeom prst="rect">
            <a:avLst/>
          </a:prstGeom>
          <a:noFill/>
          <a:ln w="28575" algn="ctr">
            <a:noFill/>
            <a:miter lim="800000"/>
            <a:headEnd/>
            <a:tailEnd/>
          </a:ln>
        </p:spPr>
        <p:txBody>
          <a:bodyPr>
            <a:spAutoFit/>
          </a:bodyPr>
          <a:lstStyle/>
          <a:p>
            <a:pPr algn="ctr">
              <a:spcBef>
                <a:spcPct val="50000"/>
              </a:spcBef>
            </a:pPr>
            <a:r>
              <a:rPr lang="zh-CN" altLang="en-US">
                <a:solidFill>
                  <a:srgbClr val="FF0066"/>
                </a:solidFill>
                <a:ea typeface="黑体" pitchFamily="49" charset="-122"/>
              </a:rPr>
              <a:t>磁盘上信息的分布</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4"/>
          <p:cNvSpPr>
            <a:spLocks noGrp="1"/>
          </p:cNvSpPr>
          <p:nvPr>
            <p:ph type="sldNum" sz="quarter" idx="11"/>
          </p:nvPr>
        </p:nvSpPr>
        <p:spPr>
          <a:noFill/>
        </p:spPr>
        <p:txBody>
          <a:bodyPr/>
          <a:lstStyle/>
          <a:p>
            <a:fld id="{C038CDC9-A82C-410D-922A-248897146255}" type="slidenum">
              <a:rPr lang="zh-CN" altLang="en-US" smtClean="0">
                <a:ea typeface="宋体" charset="-122"/>
              </a:rPr>
              <a:pPr/>
              <a:t>21</a:t>
            </a:fld>
            <a:endParaRPr lang="en-US" altLang="zh-CN" smtClean="0">
              <a:ea typeface="宋体" charset="-122"/>
            </a:endParaRPr>
          </a:p>
        </p:txBody>
      </p:sp>
      <p:sp>
        <p:nvSpPr>
          <p:cNvPr id="8196" name="Rectangle 2"/>
          <p:cNvSpPr>
            <a:spLocks noGrp="1" noChangeArrowheads="1"/>
          </p:cNvSpPr>
          <p:nvPr>
            <p:ph type="title"/>
          </p:nvPr>
        </p:nvSpPr>
        <p:spPr>
          <a:xfrm>
            <a:off x="590550" y="44450"/>
            <a:ext cx="8229600" cy="1439863"/>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br>
              <a:rPr lang="zh-CN" altLang="en-US" smtClean="0"/>
            </a:br>
            <a:r>
              <a:rPr lang="zh-CN" altLang="en-US" smtClean="0"/>
              <a:t>  </a:t>
            </a:r>
            <a:r>
              <a:rPr lang="en-US" altLang="zh-CN" smtClean="0">
                <a:solidFill>
                  <a:srgbClr val="008000"/>
                </a:solidFill>
              </a:rPr>
              <a:t>1.</a:t>
            </a:r>
            <a:r>
              <a:rPr lang="en-US" altLang="zh-CN" smtClean="0"/>
              <a:t> </a:t>
            </a:r>
            <a:r>
              <a:rPr lang="zh-CN" altLang="en-US" smtClean="0"/>
              <a:t>磁盘</a:t>
            </a:r>
            <a:r>
              <a:rPr lang="zh-CN" altLang="en-US" smtClean="0">
                <a:solidFill>
                  <a:srgbClr val="FF6600"/>
                </a:solidFill>
              </a:rPr>
              <a:t>结构</a:t>
            </a:r>
            <a:r>
              <a:rPr lang="zh-CN" altLang="en-US" smtClean="0"/>
              <a:t>：</a:t>
            </a:r>
            <a:r>
              <a:rPr lang="zh-CN" altLang="en-US" smtClean="0">
                <a:solidFill>
                  <a:srgbClr val="CC0066"/>
                </a:solidFill>
              </a:rPr>
              <a:t>硬盘</a:t>
            </a:r>
          </a:p>
        </p:txBody>
      </p:sp>
      <p:sp>
        <p:nvSpPr>
          <p:cNvPr id="8197" name="Text Box 9"/>
          <p:cNvSpPr txBox="1">
            <a:spLocks noChangeArrowheads="1"/>
          </p:cNvSpPr>
          <p:nvPr/>
        </p:nvSpPr>
        <p:spPr bwMode="auto">
          <a:xfrm>
            <a:off x="250825" y="1628775"/>
            <a:ext cx="647700" cy="3508375"/>
          </a:xfrm>
          <a:prstGeom prst="rect">
            <a:avLst/>
          </a:prstGeom>
          <a:noFill/>
          <a:ln w="28575" algn="ctr">
            <a:noFill/>
            <a:miter lim="800000"/>
            <a:headEnd/>
            <a:tailEnd/>
          </a:ln>
        </p:spPr>
        <p:txBody>
          <a:bodyPr>
            <a:spAutoFit/>
          </a:bodyPr>
          <a:lstStyle/>
          <a:p>
            <a:pPr algn="ctr">
              <a:spcBef>
                <a:spcPct val="50000"/>
              </a:spcBef>
            </a:pPr>
            <a:r>
              <a:rPr lang="zh-CN" altLang="en-US">
                <a:solidFill>
                  <a:srgbClr val="FF0066"/>
                </a:solidFill>
                <a:ea typeface="黑体" pitchFamily="49" charset="-122"/>
              </a:rPr>
              <a:t>磁盘上信息的分布</a:t>
            </a:r>
          </a:p>
        </p:txBody>
      </p:sp>
      <p:graphicFrame>
        <p:nvGraphicFramePr>
          <p:cNvPr id="8194" name="Object 10"/>
          <p:cNvGraphicFramePr>
            <a:graphicFrameLocks noChangeAspect="1"/>
          </p:cNvGraphicFramePr>
          <p:nvPr/>
        </p:nvGraphicFramePr>
        <p:xfrm>
          <a:off x="2971800" y="762000"/>
          <a:ext cx="5165725" cy="5943600"/>
        </p:xfrm>
        <a:graphic>
          <a:graphicData uri="http://schemas.openxmlformats.org/presentationml/2006/ole">
            <mc:AlternateContent xmlns:mc="http://schemas.openxmlformats.org/markup-compatibility/2006">
              <mc:Choice xmlns:v="urn:schemas-microsoft-com:vml" Requires="v">
                <p:oleObj spid="_x0000_s8199" name="Image" r:id="rId3" imgW="2846476" imgH="3274944" progId="">
                  <p:embed/>
                </p:oleObj>
              </mc:Choice>
              <mc:Fallback>
                <p:oleObj name="Image" r:id="rId3" imgW="2846476" imgH="3274944" progId="">
                  <p:embed/>
                  <p:pic>
                    <p:nvPicPr>
                      <p:cNvPr id="0" name="Object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1800" y="762000"/>
                        <a:ext cx="516572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8" name="Text Box 11"/>
          <p:cNvSpPr txBox="1">
            <a:spLocks noChangeArrowheads="1"/>
          </p:cNvSpPr>
          <p:nvPr/>
        </p:nvSpPr>
        <p:spPr bwMode="auto">
          <a:xfrm>
            <a:off x="7315200" y="3505200"/>
            <a:ext cx="1752600" cy="396875"/>
          </a:xfrm>
          <a:prstGeom prst="rect">
            <a:avLst/>
          </a:prstGeom>
          <a:noFill/>
          <a:ln w="28575" algn="ctr">
            <a:noFill/>
            <a:miter lim="800000"/>
            <a:headEnd/>
            <a:tailEnd type="none" w="med" len="lg"/>
          </a:ln>
        </p:spPr>
        <p:txBody>
          <a:bodyPr>
            <a:spAutoFit/>
          </a:bodyPr>
          <a:lstStyle/>
          <a:p>
            <a:pPr algn="r">
              <a:spcBef>
                <a:spcPct val="50000"/>
              </a:spcBef>
            </a:pPr>
            <a:r>
              <a:rPr lang="zh-CN" altLang="en-US" sz="2000">
                <a:solidFill>
                  <a:srgbClr val="FF0000"/>
                </a:solidFill>
                <a:latin typeface="Arial" charset="0"/>
              </a:rPr>
              <a:t>磁头驱动机构</a:t>
            </a:r>
          </a:p>
        </p:txBody>
      </p:sp>
      <p:sp>
        <p:nvSpPr>
          <p:cNvPr id="8199" name="Text Box 12"/>
          <p:cNvSpPr txBox="1">
            <a:spLocks noChangeArrowheads="1"/>
          </p:cNvSpPr>
          <p:nvPr/>
        </p:nvSpPr>
        <p:spPr bwMode="auto">
          <a:xfrm>
            <a:off x="2895600" y="4175125"/>
            <a:ext cx="762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盘片</a:t>
            </a:r>
          </a:p>
        </p:txBody>
      </p:sp>
      <p:sp>
        <p:nvSpPr>
          <p:cNvPr id="8200" name="Text Box 13"/>
          <p:cNvSpPr txBox="1">
            <a:spLocks noChangeArrowheads="1"/>
          </p:cNvSpPr>
          <p:nvPr/>
        </p:nvSpPr>
        <p:spPr bwMode="auto">
          <a:xfrm>
            <a:off x="6096000" y="669925"/>
            <a:ext cx="762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柱面</a:t>
            </a:r>
          </a:p>
        </p:txBody>
      </p:sp>
      <p:sp>
        <p:nvSpPr>
          <p:cNvPr id="8201" name="Text Box 14"/>
          <p:cNvSpPr txBox="1">
            <a:spLocks noChangeArrowheads="1"/>
          </p:cNvSpPr>
          <p:nvPr/>
        </p:nvSpPr>
        <p:spPr bwMode="auto">
          <a:xfrm>
            <a:off x="3898900" y="2235200"/>
            <a:ext cx="762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磁道</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灯片编号占位符 4"/>
          <p:cNvSpPr>
            <a:spLocks noGrp="1"/>
          </p:cNvSpPr>
          <p:nvPr>
            <p:ph type="sldNum" sz="quarter" idx="11"/>
          </p:nvPr>
        </p:nvSpPr>
        <p:spPr>
          <a:noFill/>
        </p:spPr>
        <p:txBody>
          <a:bodyPr/>
          <a:lstStyle/>
          <a:p>
            <a:fld id="{E17337A3-9D63-4BE1-9F0D-5AC59F1129BF}" type="slidenum">
              <a:rPr lang="zh-CN" altLang="en-US" smtClean="0">
                <a:ea typeface="宋体" charset="-122"/>
              </a:rPr>
              <a:pPr/>
              <a:t>22</a:t>
            </a:fld>
            <a:endParaRPr lang="en-US" altLang="zh-CN" smtClean="0">
              <a:ea typeface="宋体" charset="-122"/>
            </a:endParaRPr>
          </a:p>
        </p:txBody>
      </p:sp>
      <p:sp>
        <p:nvSpPr>
          <p:cNvPr id="9221" name="Rectangle 2"/>
          <p:cNvSpPr>
            <a:spLocks noGrp="1" noChangeArrowheads="1"/>
          </p:cNvSpPr>
          <p:nvPr>
            <p:ph type="title"/>
          </p:nvPr>
        </p:nvSpPr>
        <p:spPr>
          <a:xfrm>
            <a:off x="231775" y="44450"/>
            <a:ext cx="6861175" cy="1008063"/>
          </a:xfrm>
        </p:spPr>
        <p:txBody>
          <a:bodyPr anchor="t"/>
          <a:lstStyle/>
          <a:p>
            <a:pPr eaLnBrk="1" hangingPunct="1"/>
            <a:r>
              <a:rPr lang="en-US" altLang="zh-CN" smtClean="0"/>
              <a:t>4.5.1 </a:t>
            </a:r>
            <a:r>
              <a:rPr lang="zh-CN" altLang="en-US" smtClean="0"/>
              <a:t>磁表面存储器   </a:t>
            </a:r>
            <a:r>
              <a:rPr lang="zh-CN" altLang="en-US" smtClean="0">
                <a:solidFill>
                  <a:srgbClr val="008000"/>
                </a:solidFill>
              </a:rPr>
              <a:t>二、</a:t>
            </a:r>
            <a:r>
              <a:rPr lang="zh-CN" altLang="en-US" smtClean="0"/>
              <a:t>磁盘存储器概述</a:t>
            </a:r>
            <a:br>
              <a:rPr lang="zh-CN" altLang="en-US" smtClean="0"/>
            </a:br>
            <a:r>
              <a:rPr lang="zh-CN" altLang="en-US" smtClean="0"/>
              <a:t>  </a:t>
            </a:r>
            <a:r>
              <a:rPr lang="en-US" altLang="zh-CN" smtClean="0">
                <a:solidFill>
                  <a:srgbClr val="008000"/>
                </a:solidFill>
              </a:rPr>
              <a:t>1.</a:t>
            </a:r>
            <a:r>
              <a:rPr lang="en-US" altLang="zh-CN" smtClean="0"/>
              <a:t> </a:t>
            </a:r>
            <a:r>
              <a:rPr lang="zh-CN" altLang="en-US" smtClean="0"/>
              <a:t>磁盘</a:t>
            </a:r>
            <a:r>
              <a:rPr lang="zh-CN" altLang="en-US" smtClean="0">
                <a:solidFill>
                  <a:srgbClr val="FF6600"/>
                </a:solidFill>
              </a:rPr>
              <a:t>结构</a:t>
            </a:r>
            <a:r>
              <a:rPr lang="zh-CN" altLang="en-US" smtClean="0"/>
              <a:t>：</a:t>
            </a:r>
            <a:r>
              <a:rPr lang="zh-CN" altLang="en-US" smtClean="0">
                <a:solidFill>
                  <a:srgbClr val="CC0066"/>
                </a:solidFill>
              </a:rPr>
              <a:t>硬盘</a:t>
            </a:r>
          </a:p>
        </p:txBody>
      </p:sp>
      <p:graphicFrame>
        <p:nvGraphicFramePr>
          <p:cNvPr id="9218" name="Object 9"/>
          <p:cNvGraphicFramePr>
            <a:graphicFrameLocks noChangeAspect="1"/>
          </p:cNvGraphicFramePr>
          <p:nvPr/>
        </p:nvGraphicFramePr>
        <p:xfrm>
          <a:off x="304800" y="1141413"/>
          <a:ext cx="4578350" cy="5562600"/>
        </p:xfrm>
        <a:graphic>
          <a:graphicData uri="http://schemas.openxmlformats.org/presentationml/2006/ole">
            <mc:AlternateContent xmlns:mc="http://schemas.openxmlformats.org/markup-compatibility/2006">
              <mc:Choice xmlns:v="urn:schemas-microsoft-com:vml" Requires="v">
                <p:oleObj spid="_x0000_s9224" name="Image" r:id="rId3" imgW="3096774" imgH="3764288" progId="">
                  <p:embed/>
                </p:oleObj>
              </mc:Choice>
              <mc:Fallback>
                <p:oleObj name="Image" r:id="rId3" imgW="3096774" imgH="3764288" progId="">
                  <p:embed/>
                  <p:pic>
                    <p:nvPicPr>
                      <p:cNvPr id="0" name="Object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1141413"/>
                        <a:ext cx="45783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2" name="Text Box 11"/>
          <p:cNvSpPr txBox="1">
            <a:spLocks noChangeArrowheads="1"/>
          </p:cNvSpPr>
          <p:nvPr/>
        </p:nvSpPr>
        <p:spPr bwMode="auto">
          <a:xfrm>
            <a:off x="3429000" y="836613"/>
            <a:ext cx="914400" cy="396875"/>
          </a:xfrm>
          <a:prstGeom prst="rect">
            <a:avLst/>
          </a:prstGeom>
          <a:noFill/>
          <a:ln w="28575" algn="ctr">
            <a:noFill/>
            <a:miter lim="800000"/>
            <a:headEnd/>
            <a:tailEnd type="none" w="med" len="lg"/>
          </a:ln>
        </p:spPr>
        <p:txBody>
          <a:bodyPr>
            <a:spAutoFit/>
          </a:bodyPr>
          <a:lstStyle/>
          <a:p>
            <a:pPr algn="r">
              <a:spcBef>
                <a:spcPct val="50000"/>
              </a:spcBef>
            </a:pPr>
            <a:r>
              <a:rPr lang="en-US" altLang="zh-CN" sz="2000">
                <a:solidFill>
                  <a:srgbClr val="FF0000"/>
                </a:solidFill>
                <a:latin typeface="Arial" charset="0"/>
              </a:rPr>
              <a:t>0</a:t>
            </a:r>
            <a:r>
              <a:rPr lang="zh-CN" altLang="en-US" sz="2000">
                <a:solidFill>
                  <a:srgbClr val="FF0000"/>
                </a:solidFill>
                <a:latin typeface="Arial" charset="0"/>
              </a:rPr>
              <a:t>磁道</a:t>
            </a:r>
          </a:p>
        </p:txBody>
      </p:sp>
      <p:sp>
        <p:nvSpPr>
          <p:cNvPr id="9223" name="Text Box 12"/>
          <p:cNvSpPr txBox="1">
            <a:spLocks noChangeArrowheads="1"/>
          </p:cNvSpPr>
          <p:nvPr/>
        </p:nvSpPr>
        <p:spPr bwMode="auto">
          <a:xfrm>
            <a:off x="4490592" y="3399383"/>
            <a:ext cx="1017512" cy="461665"/>
          </a:xfrm>
          <a:prstGeom prst="rect">
            <a:avLst/>
          </a:prstGeom>
          <a:noFill/>
          <a:ln w="28575" algn="ctr">
            <a:noFill/>
            <a:miter lim="800000"/>
            <a:headEnd/>
            <a:tailEnd type="none" w="med" len="lg"/>
          </a:ln>
        </p:spPr>
        <p:txBody>
          <a:bodyPr wrap="square">
            <a:spAutoFit/>
          </a:bodyPr>
          <a:lstStyle/>
          <a:p>
            <a:pPr algn="ctr">
              <a:spcBef>
                <a:spcPct val="50000"/>
              </a:spcBef>
            </a:pPr>
            <a:r>
              <a:rPr lang="zh-CN" altLang="en-US" sz="2400" dirty="0">
                <a:solidFill>
                  <a:srgbClr val="0000FF"/>
                </a:solidFill>
                <a:latin typeface="Arial" charset="0"/>
              </a:rPr>
              <a:t>柱面</a:t>
            </a:r>
          </a:p>
        </p:txBody>
      </p:sp>
      <p:sp>
        <p:nvSpPr>
          <p:cNvPr id="9224" name="Text Box 13"/>
          <p:cNvSpPr txBox="1">
            <a:spLocks noChangeArrowheads="1"/>
          </p:cNvSpPr>
          <p:nvPr/>
        </p:nvSpPr>
        <p:spPr bwMode="auto">
          <a:xfrm>
            <a:off x="3429000" y="3351213"/>
            <a:ext cx="9144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FF0000"/>
                </a:solidFill>
                <a:latin typeface="Arial" charset="0"/>
              </a:rPr>
              <a:t>扇区</a:t>
            </a:r>
          </a:p>
        </p:txBody>
      </p:sp>
      <p:sp>
        <p:nvSpPr>
          <p:cNvPr id="9225" name="Text Box 3"/>
          <p:cNvSpPr txBox="1">
            <a:spLocks noChangeArrowheads="1"/>
          </p:cNvSpPr>
          <p:nvPr/>
        </p:nvSpPr>
        <p:spPr bwMode="auto">
          <a:xfrm>
            <a:off x="8316913" y="2636838"/>
            <a:ext cx="647700" cy="3508375"/>
          </a:xfrm>
          <a:prstGeom prst="rect">
            <a:avLst/>
          </a:prstGeom>
          <a:noFill/>
          <a:ln w="28575" algn="ctr">
            <a:noFill/>
            <a:miter lim="800000"/>
            <a:headEnd/>
            <a:tailEnd/>
          </a:ln>
        </p:spPr>
        <p:txBody>
          <a:bodyPr>
            <a:spAutoFit/>
          </a:bodyPr>
          <a:lstStyle/>
          <a:p>
            <a:pPr algn="ctr">
              <a:spcBef>
                <a:spcPct val="50000"/>
              </a:spcBef>
            </a:pPr>
            <a:r>
              <a:rPr lang="zh-CN" altLang="en-US">
                <a:solidFill>
                  <a:srgbClr val="FF0066"/>
                </a:solidFill>
                <a:ea typeface="黑体" pitchFamily="49" charset="-122"/>
              </a:rPr>
              <a:t>磁盘上信息的分布</a:t>
            </a:r>
          </a:p>
        </p:txBody>
      </p:sp>
      <p:sp>
        <p:nvSpPr>
          <p:cNvPr id="10" name="AutoShape 55"/>
          <p:cNvSpPr>
            <a:spLocks noChangeArrowheads="1"/>
          </p:cNvSpPr>
          <p:nvPr/>
        </p:nvSpPr>
        <p:spPr bwMode="auto">
          <a:xfrm flipH="1">
            <a:off x="7196857" y="5076279"/>
            <a:ext cx="595312" cy="131763"/>
          </a:xfrm>
          <a:prstGeom prst="homePlate">
            <a:avLst>
              <a:gd name="adj" fmla="val 112951"/>
            </a:avLst>
          </a:prstGeom>
          <a:gradFill rotWithShape="1">
            <a:gsLst>
              <a:gs pos="0">
                <a:srgbClr val="E0E0E0"/>
              </a:gs>
              <a:gs pos="100000">
                <a:srgbClr val="E0E0E0">
                  <a:gamma/>
                  <a:shade val="46275"/>
                  <a:invGamma/>
                </a:srgbClr>
              </a:gs>
            </a:gsLst>
            <a:lin ang="5400000" scaled="1"/>
          </a:gradFill>
          <a:ln w="3175" algn="ctr">
            <a:solidFill>
              <a:srgbClr val="BEB27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1" name="AutoShape 56"/>
          <p:cNvSpPr>
            <a:spLocks noChangeArrowheads="1"/>
          </p:cNvSpPr>
          <p:nvPr/>
        </p:nvSpPr>
        <p:spPr bwMode="auto">
          <a:xfrm flipH="1">
            <a:off x="7187332" y="3966617"/>
            <a:ext cx="595312" cy="131762"/>
          </a:xfrm>
          <a:prstGeom prst="homePlate">
            <a:avLst>
              <a:gd name="adj" fmla="val 112952"/>
            </a:avLst>
          </a:prstGeom>
          <a:gradFill rotWithShape="1">
            <a:gsLst>
              <a:gs pos="0">
                <a:srgbClr val="E0E0E0"/>
              </a:gs>
              <a:gs pos="100000">
                <a:srgbClr val="E0E0E0">
                  <a:gamma/>
                  <a:shade val="46275"/>
                  <a:invGamma/>
                </a:srgbClr>
              </a:gs>
            </a:gsLst>
            <a:lin ang="5400000" scaled="1"/>
          </a:gradFill>
          <a:ln w="3175" algn="ctr">
            <a:solidFill>
              <a:srgbClr val="BEB27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2" name="AutoShape 53"/>
          <p:cNvSpPr>
            <a:spLocks noChangeArrowheads="1"/>
          </p:cNvSpPr>
          <p:nvPr/>
        </p:nvSpPr>
        <p:spPr bwMode="auto">
          <a:xfrm flipH="1">
            <a:off x="7201619" y="2723604"/>
            <a:ext cx="595313" cy="131763"/>
          </a:xfrm>
          <a:prstGeom prst="homePlate">
            <a:avLst>
              <a:gd name="adj" fmla="val 112951"/>
            </a:avLst>
          </a:prstGeom>
          <a:gradFill rotWithShape="1">
            <a:gsLst>
              <a:gs pos="0">
                <a:srgbClr val="E0E0E0"/>
              </a:gs>
              <a:gs pos="100000">
                <a:srgbClr val="E0E0E0">
                  <a:gamma/>
                  <a:shade val="46275"/>
                  <a:invGamma/>
                </a:srgbClr>
              </a:gs>
            </a:gsLst>
            <a:lin ang="5400000" scaled="1"/>
          </a:gradFill>
          <a:ln w="3175" algn="ctr">
            <a:solidFill>
              <a:srgbClr val="BEB27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3" name="AutoShape 52"/>
          <p:cNvSpPr>
            <a:spLocks noChangeArrowheads="1"/>
          </p:cNvSpPr>
          <p:nvPr/>
        </p:nvSpPr>
        <p:spPr bwMode="auto">
          <a:xfrm flipH="1">
            <a:off x="7192094" y="1613942"/>
            <a:ext cx="595313" cy="131762"/>
          </a:xfrm>
          <a:prstGeom prst="homePlate">
            <a:avLst>
              <a:gd name="adj" fmla="val 112952"/>
            </a:avLst>
          </a:prstGeom>
          <a:gradFill rotWithShape="1">
            <a:gsLst>
              <a:gs pos="0">
                <a:srgbClr val="E0E0E0"/>
              </a:gs>
              <a:gs pos="100000">
                <a:srgbClr val="E0E0E0">
                  <a:gamma/>
                  <a:shade val="46275"/>
                  <a:invGamma/>
                </a:srgbClr>
              </a:gs>
            </a:gsLst>
            <a:lin ang="5400000" scaled="1"/>
          </a:gradFill>
          <a:ln w="3175" algn="ctr">
            <a:solidFill>
              <a:srgbClr val="BEB27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pic>
        <p:nvPicPr>
          <p:cNvPr id="14" name="Picture 19" descr="DiskDriveCylind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1557" y="702717"/>
            <a:ext cx="2154237" cy="50196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6"/>
          <p:cNvSpPr txBox="1">
            <a:spLocks noChangeArrowheads="1"/>
          </p:cNvSpPr>
          <p:nvPr/>
        </p:nvSpPr>
        <p:spPr bwMode="auto">
          <a:xfrm>
            <a:off x="4303787" y="3174454"/>
            <a:ext cx="12043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000" dirty="0">
                <a:solidFill>
                  <a:srgbClr val="0000FF"/>
                </a:solidFill>
                <a:ea typeface="宋体" panose="02010600030101010101" pitchFamily="2" charset="-122"/>
              </a:rPr>
              <a:t>Cylinder</a:t>
            </a:r>
          </a:p>
        </p:txBody>
      </p:sp>
      <p:sp>
        <p:nvSpPr>
          <p:cNvPr id="16" name="Text Box 34"/>
          <p:cNvSpPr txBox="1">
            <a:spLocks noChangeArrowheads="1"/>
          </p:cNvSpPr>
          <p:nvPr/>
        </p:nvSpPr>
        <p:spPr bwMode="auto">
          <a:xfrm>
            <a:off x="4572000" y="5805264"/>
            <a:ext cx="3640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zh-CN" sz="2000" b="1" dirty="0">
                <a:solidFill>
                  <a:srgbClr val="3A7A77"/>
                </a:solidFill>
                <a:ea typeface="宋体" panose="02010600030101010101" pitchFamily="2" charset="-122"/>
              </a:rPr>
              <a:t>Tracks, Cylinders and Sectors</a:t>
            </a:r>
          </a:p>
        </p:txBody>
      </p:sp>
      <p:sp>
        <p:nvSpPr>
          <p:cNvPr id="17" name="Line 36"/>
          <p:cNvSpPr>
            <a:spLocks noChangeShapeType="1"/>
          </p:cNvSpPr>
          <p:nvPr/>
        </p:nvSpPr>
        <p:spPr bwMode="auto">
          <a:xfrm>
            <a:off x="5431556" y="3352254"/>
            <a:ext cx="312737" cy="0"/>
          </a:xfrm>
          <a:prstGeom prst="line">
            <a:avLst/>
          </a:prstGeom>
          <a:noFill/>
          <a:ln w="12700">
            <a:solidFill>
              <a:srgbClr val="00061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18" name="Line 42"/>
          <p:cNvSpPr>
            <a:spLocks noChangeShapeType="1"/>
          </p:cNvSpPr>
          <p:nvPr/>
        </p:nvSpPr>
        <p:spPr bwMode="auto">
          <a:xfrm>
            <a:off x="5726832" y="1528217"/>
            <a:ext cx="0" cy="3597275"/>
          </a:xfrm>
          <a:prstGeom prst="line">
            <a:avLst/>
          </a:prstGeom>
          <a:noFill/>
          <a:ln w="25400">
            <a:solidFill>
              <a:srgbClr val="FF0000"/>
            </a:solidFill>
            <a:prstDash val="sysDot"/>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19" name="Line 43"/>
          <p:cNvSpPr>
            <a:spLocks noChangeShapeType="1"/>
          </p:cNvSpPr>
          <p:nvPr/>
        </p:nvSpPr>
        <p:spPr bwMode="auto">
          <a:xfrm>
            <a:off x="5879232" y="1528217"/>
            <a:ext cx="0" cy="3597275"/>
          </a:xfrm>
          <a:prstGeom prst="line">
            <a:avLst/>
          </a:prstGeom>
          <a:noFill/>
          <a:ln w="25400">
            <a:solidFill>
              <a:srgbClr val="FF0000"/>
            </a:solidFill>
            <a:prstDash val="sysDot"/>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20" name="Line 44"/>
          <p:cNvSpPr>
            <a:spLocks noChangeShapeType="1"/>
          </p:cNvSpPr>
          <p:nvPr/>
        </p:nvSpPr>
        <p:spPr bwMode="auto">
          <a:xfrm>
            <a:off x="7103194" y="1528217"/>
            <a:ext cx="0" cy="3597275"/>
          </a:xfrm>
          <a:prstGeom prst="line">
            <a:avLst/>
          </a:prstGeom>
          <a:noFill/>
          <a:ln w="25400">
            <a:solidFill>
              <a:srgbClr val="FF0000"/>
            </a:solidFill>
            <a:prstDash val="sysDot"/>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21" name="Line 45"/>
          <p:cNvSpPr>
            <a:spLocks noChangeShapeType="1"/>
          </p:cNvSpPr>
          <p:nvPr/>
        </p:nvSpPr>
        <p:spPr bwMode="auto">
          <a:xfrm>
            <a:off x="7255594" y="1528217"/>
            <a:ext cx="0" cy="3597275"/>
          </a:xfrm>
          <a:prstGeom prst="line">
            <a:avLst/>
          </a:prstGeom>
          <a:noFill/>
          <a:ln w="25400">
            <a:solidFill>
              <a:srgbClr val="FF0000"/>
            </a:solidFill>
            <a:prstDash val="sysDot"/>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a:p>
        </p:txBody>
      </p:sp>
      <p:sp>
        <p:nvSpPr>
          <p:cNvPr id="22" name="Rectangle 47"/>
          <p:cNvSpPr>
            <a:spLocks noChangeArrowheads="1"/>
          </p:cNvSpPr>
          <p:nvPr/>
        </p:nvSpPr>
        <p:spPr bwMode="auto">
          <a:xfrm>
            <a:off x="7717557" y="1426617"/>
            <a:ext cx="88900" cy="3875087"/>
          </a:xfrm>
          <a:prstGeom prst="rect">
            <a:avLst/>
          </a:prstGeom>
          <a:gradFill rotWithShape="1">
            <a:gsLst>
              <a:gs pos="0">
                <a:srgbClr val="E0E0E0"/>
              </a:gs>
              <a:gs pos="100000">
                <a:srgbClr val="E0E0E0">
                  <a:gamma/>
                  <a:shade val="46275"/>
                  <a:invGamma/>
                </a:srgbClr>
              </a:gs>
            </a:gsLst>
            <a:lin ang="0" scaled="1"/>
          </a:gradFill>
          <a:ln w="3175" algn="ctr">
            <a:solidFill>
              <a:srgbClr val="00061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3" name="AutoShape 48"/>
          <p:cNvSpPr>
            <a:spLocks noChangeArrowheads="1"/>
          </p:cNvSpPr>
          <p:nvPr/>
        </p:nvSpPr>
        <p:spPr bwMode="auto">
          <a:xfrm flipH="1">
            <a:off x="7212732" y="1417092"/>
            <a:ext cx="595312" cy="131762"/>
          </a:xfrm>
          <a:prstGeom prst="homePlate">
            <a:avLst>
              <a:gd name="adj" fmla="val 112952"/>
            </a:avLst>
          </a:prstGeom>
          <a:gradFill rotWithShape="1">
            <a:gsLst>
              <a:gs pos="0">
                <a:srgbClr val="E0E0E0"/>
              </a:gs>
              <a:gs pos="100000">
                <a:srgbClr val="E0E0E0">
                  <a:gamma/>
                  <a:shade val="46275"/>
                  <a:invGamma/>
                </a:srgbClr>
              </a:gs>
            </a:gsLst>
            <a:lin ang="5400000" scaled="1"/>
          </a:gradFill>
          <a:ln w="317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4" name="AutoShape 54"/>
          <p:cNvSpPr>
            <a:spLocks noChangeArrowheads="1"/>
          </p:cNvSpPr>
          <p:nvPr/>
        </p:nvSpPr>
        <p:spPr bwMode="auto">
          <a:xfrm flipH="1">
            <a:off x="7222257" y="2526754"/>
            <a:ext cx="595312" cy="131763"/>
          </a:xfrm>
          <a:prstGeom prst="homePlate">
            <a:avLst>
              <a:gd name="adj" fmla="val 112951"/>
            </a:avLst>
          </a:prstGeom>
          <a:gradFill rotWithShape="1">
            <a:gsLst>
              <a:gs pos="0">
                <a:srgbClr val="E0E0E0"/>
              </a:gs>
              <a:gs pos="100000">
                <a:srgbClr val="E0E0E0">
                  <a:gamma/>
                  <a:shade val="46275"/>
                  <a:invGamma/>
                </a:srgbClr>
              </a:gs>
            </a:gsLst>
            <a:lin ang="5400000" scaled="1"/>
          </a:gradFill>
          <a:ln w="317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5" name="AutoShape 57"/>
          <p:cNvSpPr>
            <a:spLocks noChangeArrowheads="1"/>
          </p:cNvSpPr>
          <p:nvPr/>
        </p:nvSpPr>
        <p:spPr bwMode="auto">
          <a:xfrm flipH="1">
            <a:off x="7207969" y="3769767"/>
            <a:ext cx="595313" cy="131762"/>
          </a:xfrm>
          <a:prstGeom prst="homePlate">
            <a:avLst>
              <a:gd name="adj" fmla="val 112952"/>
            </a:avLst>
          </a:prstGeom>
          <a:gradFill rotWithShape="1">
            <a:gsLst>
              <a:gs pos="0">
                <a:srgbClr val="E0E0E0"/>
              </a:gs>
              <a:gs pos="100000">
                <a:srgbClr val="E0E0E0">
                  <a:gamma/>
                  <a:shade val="46275"/>
                  <a:invGamma/>
                </a:srgbClr>
              </a:gs>
            </a:gsLst>
            <a:lin ang="5400000" scaled="1"/>
          </a:gradFill>
          <a:ln w="317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26" name="AutoShape 58"/>
          <p:cNvSpPr>
            <a:spLocks noChangeArrowheads="1"/>
          </p:cNvSpPr>
          <p:nvPr/>
        </p:nvSpPr>
        <p:spPr bwMode="auto">
          <a:xfrm flipH="1">
            <a:off x="7217494" y="4879429"/>
            <a:ext cx="595313" cy="131763"/>
          </a:xfrm>
          <a:prstGeom prst="homePlate">
            <a:avLst>
              <a:gd name="adj" fmla="val 112951"/>
            </a:avLst>
          </a:prstGeom>
          <a:gradFill rotWithShape="1">
            <a:gsLst>
              <a:gs pos="0">
                <a:srgbClr val="E0E0E0"/>
              </a:gs>
              <a:gs pos="100000">
                <a:srgbClr val="E0E0E0">
                  <a:gamma/>
                  <a:shade val="46275"/>
                  <a:invGamma/>
                </a:srgbClr>
              </a:gs>
            </a:gsLst>
            <a:lin ang="5400000" scaled="1"/>
          </a:gradFill>
          <a:ln w="317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1"/>
          </p:nvPr>
        </p:nvSpPr>
        <p:spPr>
          <a:noFill/>
        </p:spPr>
        <p:txBody>
          <a:bodyPr/>
          <a:lstStyle/>
          <a:p>
            <a:fld id="{C647EA00-2096-4DF0-BE73-DE9E88FA868C}" type="slidenum">
              <a:rPr lang="zh-CN" altLang="en-US" smtClean="0">
                <a:ea typeface="宋体" charset="-122"/>
              </a:rPr>
              <a:pPr/>
              <a:t>23</a:t>
            </a:fld>
            <a:endParaRPr lang="en-US" altLang="zh-CN" smtClean="0">
              <a:ea typeface="宋体" charset="-122"/>
            </a:endParaRPr>
          </a:p>
        </p:txBody>
      </p:sp>
      <p:sp>
        <p:nvSpPr>
          <p:cNvPr id="29699"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2.</a:t>
            </a:r>
            <a:r>
              <a:rPr lang="en-US" altLang="zh-CN" smtClean="0"/>
              <a:t> </a:t>
            </a:r>
            <a:r>
              <a:rPr lang="zh-CN" altLang="en-US" smtClean="0"/>
              <a:t>硬盘的</a:t>
            </a:r>
            <a:r>
              <a:rPr lang="zh-CN" altLang="en-US" smtClean="0">
                <a:solidFill>
                  <a:srgbClr val="FF6600"/>
                </a:solidFill>
              </a:rPr>
              <a:t>数据记录格式</a:t>
            </a:r>
            <a:endParaRPr lang="zh-CN" altLang="en-US" smtClean="0">
              <a:solidFill>
                <a:srgbClr val="CC0066"/>
              </a:solidFill>
            </a:endParaRPr>
          </a:p>
        </p:txBody>
      </p:sp>
      <p:sp>
        <p:nvSpPr>
          <p:cNvPr id="29700" name="Rectangle 3"/>
          <p:cNvSpPr>
            <a:spLocks noGrp="1" noChangeArrowheads="1"/>
          </p:cNvSpPr>
          <p:nvPr>
            <p:ph type="body" idx="1"/>
          </p:nvPr>
        </p:nvSpPr>
        <p:spPr>
          <a:xfrm>
            <a:off x="611188" y="1700213"/>
            <a:ext cx="7416800" cy="3168650"/>
          </a:xfrm>
        </p:spPr>
        <p:txBody>
          <a:bodyPr/>
          <a:lstStyle/>
          <a:p>
            <a:pPr eaLnBrk="1" hangingPunct="1">
              <a:spcBef>
                <a:spcPct val="10000"/>
              </a:spcBef>
            </a:pPr>
            <a:r>
              <a:rPr lang="zh-CN" altLang="en-US" smtClean="0"/>
              <a:t>记录面－柱面</a:t>
            </a:r>
            <a:r>
              <a:rPr lang="en-US" altLang="zh-CN" smtClean="0">
                <a:latin typeface="宋体" charset="-122"/>
              </a:rPr>
              <a:t>(</a:t>
            </a:r>
            <a:r>
              <a:rPr lang="zh-CN" altLang="en-US" smtClean="0"/>
              <a:t>磁道</a:t>
            </a:r>
            <a:r>
              <a:rPr lang="en-US" altLang="zh-CN" smtClean="0">
                <a:latin typeface="宋体" charset="-122"/>
              </a:rPr>
              <a:t>)</a:t>
            </a:r>
            <a:r>
              <a:rPr lang="zh-CN" altLang="en-US" smtClean="0"/>
              <a:t>－扇区</a:t>
            </a:r>
          </a:p>
          <a:p>
            <a:pPr eaLnBrk="1" hangingPunct="1">
              <a:spcBef>
                <a:spcPct val="10000"/>
              </a:spcBef>
            </a:pPr>
            <a:r>
              <a:rPr lang="zh-CN" altLang="en-US" smtClean="0"/>
              <a:t>扇区的编号方法：</a:t>
            </a:r>
          </a:p>
          <a:p>
            <a:pPr lvl="1" eaLnBrk="1" hangingPunct="1">
              <a:spcBef>
                <a:spcPct val="10000"/>
              </a:spcBef>
            </a:pPr>
            <a:r>
              <a:rPr lang="zh-CN" altLang="en-US" smtClean="0"/>
              <a:t>连续编号</a:t>
            </a:r>
          </a:p>
          <a:p>
            <a:pPr lvl="1" eaLnBrk="1" hangingPunct="1">
              <a:spcBef>
                <a:spcPct val="10000"/>
              </a:spcBef>
            </a:pPr>
            <a:r>
              <a:rPr lang="zh-CN" altLang="en-US" smtClean="0"/>
              <a:t>间隔编号</a:t>
            </a:r>
          </a:p>
          <a:p>
            <a:pPr eaLnBrk="1" hangingPunct="1">
              <a:spcBef>
                <a:spcPct val="10000"/>
              </a:spcBef>
            </a:pPr>
            <a:r>
              <a:rPr lang="zh-CN" altLang="en-US" smtClean="0"/>
              <a:t>磁道的起始位置：索引</a:t>
            </a:r>
          </a:p>
          <a:p>
            <a:pPr eaLnBrk="1" hangingPunct="1">
              <a:spcBef>
                <a:spcPct val="10000"/>
              </a:spcBef>
            </a:pPr>
            <a:r>
              <a:rPr lang="zh-CN" altLang="en-US" smtClean="0"/>
              <a:t>扇区－记录块</a:t>
            </a:r>
          </a:p>
        </p:txBody>
      </p:sp>
      <p:grpSp>
        <p:nvGrpSpPr>
          <p:cNvPr id="77" name="组合 76"/>
          <p:cNvGrpSpPr/>
          <p:nvPr/>
        </p:nvGrpSpPr>
        <p:grpSpPr>
          <a:xfrm>
            <a:off x="5148064" y="2348880"/>
            <a:ext cx="3312368" cy="3312368"/>
            <a:chOff x="5148064" y="2708920"/>
            <a:chExt cx="3312368" cy="3312368"/>
          </a:xfrm>
        </p:grpSpPr>
        <p:sp>
          <p:nvSpPr>
            <p:cNvPr id="6" name="椭圆 5"/>
            <p:cNvSpPr>
              <a:spLocks noChangeAspect="1"/>
            </p:cNvSpPr>
            <p:nvPr/>
          </p:nvSpPr>
          <p:spPr bwMode="auto">
            <a:xfrm>
              <a:off x="5148064" y="2708920"/>
              <a:ext cx="3312368" cy="3312368"/>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a:spLocks noChangeAspect="1"/>
            </p:cNvSpPr>
            <p:nvPr/>
          </p:nvSpPr>
          <p:spPr bwMode="auto">
            <a:xfrm>
              <a:off x="5292080" y="2852936"/>
              <a:ext cx="3024336" cy="3024336"/>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a:spLocks noChangeAspect="1"/>
            </p:cNvSpPr>
            <p:nvPr/>
          </p:nvSpPr>
          <p:spPr bwMode="auto">
            <a:xfrm>
              <a:off x="5436096" y="2996952"/>
              <a:ext cx="2736304" cy="2736304"/>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a:spLocks noChangeAspect="1"/>
            </p:cNvSpPr>
            <p:nvPr/>
          </p:nvSpPr>
          <p:spPr bwMode="auto">
            <a:xfrm>
              <a:off x="5580112" y="3140968"/>
              <a:ext cx="2448272" cy="2448272"/>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椭圆 14"/>
            <p:cNvSpPr>
              <a:spLocks noChangeAspect="1"/>
            </p:cNvSpPr>
            <p:nvPr/>
          </p:nvSpPr>
          <p:spPr bwMode="auto">
            <a:xfrm>
              <a:off x="5724128" y="3284984"/>
              <a:ext cx="2160240" cy="2160240"/>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椭圆 15"/>
            <p:cNvSpPr>
              <a:spLocks noChangeAspect="1"/>
            </p:cNvSpPr>
            <p:nvPr/>
          </p:nvSpPr>
          <p:spPr bwMode="auto">
            <a:xfrm>
              <a:off x="5868144" y="3429000"/>
              <a:ext cx="1872208" cy="1872208"/>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椭圆 16"/>
            <p:cNvSpPr>
              <a:spLocks noChangeAspect="1"/>
            </p:cNvSpPr>
            <p:nvPr/>
          </p:nvSpPr>
          <p:spPr bwMode="auto">
            <a:xfrm>
              <a:off x="6012160" y="3573016"/>
              <a:ext cx="1584176" cy="1584176"/>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8" name="椭圆 17"/>
            <p:cNvSpPr>
              <a:spLocks noChangeAspect="1"/>
            </p:cNvSpPr>
            <p:nvPr/>
          </p:nvSpPr>
          <p:spPr bwMode="auto">
            <a:xfrm>
              <a:off x="6156176" y="3717032"/>
              <a:ext cx="1296144" cy="1296144"/>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椭圆 18"/>
            <p:cNvSpPr>
              <a:spLocks noChangeAspect="1"/>
            </p:cNvSpPr>
            <p:nvPr/>
          </p:nvSpPr>
          <p:spPr bwMode="auto">
            <a:xfrm>
              <a:off x="6300192" y="3861048"/>
              <a:ext cx="1008112" cy="1008112"/>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1" name="直接连接符 20"/>
            <p:cNvCxnSpPr/>
            <p:nvPr/>
          </p:nvCxnSpPr>
          <p:spPr bwMode="auto">
            <a:xfrm rot="5400000" flipH="1" flipV="1">
              <a:off x="6660231" y="3212977"/>
              <a:ext cx="1296146" cy="100811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2" name="直接连接符 21"/>
            <p:cNvCxnSpPr/>
            <p:nvPr/>
          </p:nvCxnSpPr>
          <p:spPr bwMode="auto">
            <a:xfrm flipV="1">
              <a:off x="6804248" y="4005064"/>
              <a:ext cx="1656184" cy="36004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6" name="直接连接符 25"/>
            <p:cNvCxnSpPr/>
            <p:nvPr/>
          </p:nvCxnSpPr>
          <p:spPr bwMode="auto">
            <a:xfrm>
              <a:off x="6804248" y="4365104"/>
              <a:ext cx="1512168" cy="72008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直接连接符 28"/>
            <p:cNvCxnSpPr/>
            <p:nvPr/>
          </p:nvCxnSpPr>
          <p:spPr bwMode="auto">
            <a:xfrm rot="16200000" flipH="1">
              <a:off x="6480212" y="4689140"/>
              <a:ext cx="1512168" cy="86409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直接连接符 30"/>
            <p:cNvCxnSpPr/>
            <p:nvPr/>
          </p:nvCxnSpPr>
          <p:spPr bwMode="auto">
            <a:xfrm rot="5400000">
              <a:off x="5904148" y="5121188"/>
              <a:ext cx="1656184" cy="14401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3" name="直接连接符 32"/>
            <p:cNvCxnSpPr>
              <a:endCxn id="6" idx="3"/>
            </p:cNvCxnSpPr>
            <p:nvPr/>
          </p:nvCxnSpPr>
          <p:spPr bwMode="auto">
            <a:xfrm rot="5400000">
              <a:off x="5633149" y="4365103"/>
              <a:ext cx="1171100" cy="11711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5" name="直接连接符 34"/>
            <p:cNvCxnSpPr>
              <a:endCxn id="6" idx="2"/>
            </p:cNvCxnSpPr>
            <p:nvPr/>
          </p:nvCxnSpPr>
          <p:spPr bwMode="auto">
            <a:xfrm rot="10800000">
              <a:off x="5148064" y="4365104"/>
              <a:ext cx="1656186"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直接连接符 36"/>
            <p:cNvCxnSpPr>
              <a:endCxn id="6" idx="1"/>
            </p:cNvCxnSpPr>
            <p:nvPr/>
          </p:nvCxnSpPr>
          <p:spPr bwMode="auto">
            <a:xfrm rot="16200000" flipV="1">
              <a:off x="5633150" y="3194005"/>
              <a:ext cx="1171099" cy="117109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直接连接符 39"/>
            <p:cNvCxnSpPr>
              <a:endCxn id="6" idx="0"/>
            </p:cNvCxnSpPr>
            <p:nvPr/>
          </p:nvCxnSpPr>
          <p:spPr bwMode="auto">
            <a:xfrm rot="5400000" flipH="1" flipV="1">
              <a:off x="5976156" y="3537012"/>
              <a:ext cx="1656184"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67" name="椭圆 66"/>
            <p:cNvSpPr>
              <a:spLocks noChangeAspect="1"/>
            </p:cNvSpPr>
            <p:nvPr/>
          </p:nvSpPr>
          <p:spPr bwMode="auto">
            <a:xfrm>
              <a:off x="6372200" y="3933056"/>
              <a:ext cx="864096" cy="864096"/>
            </a:xfrm>
            <a:prstGeom prst="ellipse">
              <a:avLst/>
            </a:prstGeom>
            <a:solidFill>
              <a:schemeClr val="bg1"/>
            </a:solid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68" name="TextBox 67"/>
            <p:cNvSpPr txBox="1"/>
            <p:nvPr/>
          </p:nvSpPr>
          <p:spPr>
            <a:xfrm>
              <a:off x="6876256" y="2996952"/>
              <a:ext cx="504056" cy="584775"/>
            </a:xfrm>
            <a:prstGeom prst="rect">
              <a:avLst/>
            </a:prstGeom>
            <a:solidFill>
              <a:srgbClr val="FFFFFF">
                <a:alpha val="40000"/>
              </a:srgbClr>
            </a:solidFill>
          </p:spPr>
          <p:txBody>
            <a:bodyPr wrap="square" rtlCol="0">
              <a:spAutoFit/>
            </a:bodyPr>
            <a:lstStyle/>
            <a:p>
              <a:pPr algn="ctr"/>
              <a:r>
                <a:rPr lang="en-US" altLang="zh-CN" sz="3200" smtClean="0">
                  <a:solidFill>
                    <a:srgbClr val="FF0000"/>
                  </a:solidFill>
                  <a:latin typeface="Arial Black" pitchFamily="34" charset="0"/>
                </a:rPr>
                <a:t>1</a:t>
              </a:r>
              <a:endParaRPr lang="zh-CN" altLang="en-US" sz="3200">
                <a:solidFill>
                  <a:srgbClr val="FF0000"/>
                </a:solidFill>
                <a:latin typeface="Arial Black" pitchFamily="34" charset="0"/>
              </a:endParaRPr>
            </a:p>
          </p:txBody>
        </p:sp>
        <p:sp>
          <p:nvSpPr>
            <p:cNvPr id="69" name="TextBox 68"/>
            <p:cNvSpPr txBox="1"/>
            <p:nvPr/>
          </p:nvSpPr>
          <p:spPr>
            <a:xfrm>
              <a:off x="7812360" y="4212377"/>
              <a:ext cx="504056" cy="584775"/>
            </a:xfrm>
            <a:prstGeom prst="rect">
              <a:avLst/>
            </a:prstGeom>
            <a:solidFill>
              <a:srgbClr val="FFFFFF">
                <a:alpha val="40000"/>
              </a:srgbClr>
            </a:solidFill>
          </p:spPr>
          <p:txBody>
            <a:bodyPr wrap="square" rtlCol="0">
              <a:spAutoFit/>
            </a:bodyPr>
            <a:lstStyle/>
            <a:p>
              <a:pPr algn="ctr"/>
              <a:r>
                <a:rPr lang="en-US" altLang="zh-CN" sz="3200" smtClean="0">
                  <a:solidFill>
                    <a:srgbClr val="FF0000"/>
                  </a:solidFill>
                  <a:latin typeface="Arial Black" pitchFamily="34" charset="0"/>
                </a:rPr>
                <a:t>2</a:t>
              </a:r>
              <a:endParaRPr lang="zh-CN" altLang="en-US" sz="3200" smtClean="0">
                <a:solidFill>
                  <a:srgbClr val="FF0000"/>
                </a:solidFill>
                <a:latin typeface="Arial Black" pitchFamily="34" charset="0"/>
              </a:endParaRPr>
            </a:p>
          </p:txBody>
        </p:sp>
        <p:sp>
          <p:nvSpPr>
            <p:cNvPr id="70" name="TextBox 69"/>
            <p:cNvSpPr txBox="1"/>
            <p:nvPr/>
          </p:nvSpPr>
          <p:spPr>
            <a:xfrm>
              <a:off x="6804248" y="5229200"/>
              <a:ext cx="504056" cy="584775"/>
            </a:xfrm>
            <a:prstGeom prst="rect">
              <a:avLst/>
            </a:prstGeom>
            <a:solidFill>
              <a:srgbClr val="FFFFFF">
                <a:alpha val="40000"/>
              </a:srgbClr>
            </a:solidFill>
          </p:spPr>
          <p:txBody>
            <a:bodyPr wrap="square" rtlCol="0">
              <a:spAutoFit/>
            </a:bodyPr>
            <a:lstStyle/>
            <a:p>
              <a:pPr algn="ctr"/>
              <a:r>
                <a:rPr lang="en-US" altLang="zh-CN" sz="3200" smtClean="0">
                  <a:solidFill>
                    <a:srgbClr val="FF0000"/>
                  </a:solidFill>
                  <a:latin typeface="Arial Black" pitchFamily="34" charset="0"/>
                </a:rPr>
                <a:t>3</a:t>
              </a:r>
              <a:endParaRPr lang="zh-CN" altLang="en-US" sz="3200" smtClean="0">
                <a:solidFill>
                  <a:srgbClr val="FF0000"/>
                </a:solidFill>
                <a:latin typeface="Arial Black" pitchFamily="34" charset="0"/>
              </a:endParaRPr>
            </a:p>
          </p:txBody>
        </p:sp>
        <p:sp>
          <p:nvSpPr>
            <p:cNvPr id="71" name="TextBox 70"/>
            <p:cNvSpPr txBox="1"/>
            <p:nvPr/>
          </p:nvSpPr>
          <p:spPr>
            <a:xfrm>
              <a:off x="5508104" y="4509120"/>
              <a:ext cx="504056" cy="584775"/>
            </a:xfrm>
            <a:prstGeom prst="rect">
              <a:avLst/>
            </a:prstGeom>
            <a:solidFill>
              <a:srgbClr val="FFFFFF">
                <a:alpha val="40000"/>
              </a:srgbClr>
            </a:solidFill>
          </p:spPr>
          <p:txBody>
            <a:bodyPr wrap="square" rtlCol="0">
              <a:spAutoFit/>
            </a:bodyPr>
            <a:lstStyle/>
            <a:p>
              <a:pPr algn="ctr"/>
              <a:r>
                <a:rPr lang="en-US" altLang="zh-CN" sz="3200" smtClean="0">
                  <a:solidFill>
                    <a:srgbClr val="FF0000"/>
                  </a:solidFill>
                  <a:latin typeface="Arial Black" pitchFamily="34" charset="0"/>
                </a:rPr>
                <a:t>4</a:t>
              </a:r>
              <a:endParaRPr lang="zh-CN" altLang="en-US" sz="3200" smtClean="0">
                <a:solidFill>
                  <a:srgbClr val="FF0000"/>
                </a:solidFill>
                <a:latin typeface="Arial Black" pitchFamily="34" charset="0"/>
              </a:endParaRPr>
            </a:p>
          </p:txBody>
        </p:sp>
        <p:sp>
          <p:nvSpPr>
            <p:cNvPr id="72" name="TextBox 71"/>
            <p:cNvSpPr txBox="1"/>
            <p:nvPr/>
          </p:nvSpPr>
          <p:spPr>
            <a:xfrm>
              <a:off x="6156176" y="2996952"/>
              <a:ext cx="504056" cy="584775"/>
            </a:xfrm>
            <a:prstGeom prst="rect">
              <a:avLst/>
            </a:prstGeom>
            <a:solidFill>
              <a:srgbClr val="FFFFFF">
                <a:alpha val="40000"/>
              </a:srgbClr>
            </a:solidFill>
          </p:spPr>
          <p:txBody>
            <a:bodyPr wrap="square" rtlCol="0">
              <a:spAutoFit/>
            </a:bodyPr>
            <a:lstStyle/>
            <a:p>
              <a:pPr algn="ctr"/>
              <a:r>
                <a:rPr lang="en-US" altLang="zh-CN" sz="3200" smtClean="0">
                  <a:solidFill>
                    <a:srgbClr val="FF0000"/>
                  </a:solidFill>
                  <a:latin typeface="Arial Black" pitchFamily="34" charset="0"/>
                </a:rPr>
                <a:t>5</a:t>
              </a:r>
              <a:endParaRPr lang="zh-CN" altLang="en-US" sz="3200" smtClean="0">
                <a:solidFill>
                  <a:srgbClr val="FF0000"/>
                </a:solidFill>
                <a:latin typeface="Arial Black" pitchFamily="34" charset="0"/>
              </a:endParaRPr>
            </a:p>
          </p:txBody>
        </p:sp>
        <p:sp>
          <p:nvSpPr>
            <p:cNvPr id="73" name="TextBox 72"/>
            <p:cNvSpPr txBox="1"/>
            <p:nvPr/>
          </p:nvSpPr>
          <p:spPr>
            <a:xfrm>
              <a:off x="7524328" y="3429000"/>
              <a:ext cx="504056" cy="584775"/>
            </a:xfrm>
            <a:prstGeom prst="rect">
              <a:avLst/>
            </a:prstGeom>
            <a:solidFill>
              <a:srgbClr val="FFFFFF">
                <a:alpha val="40000"/>
              </a:srgbClr>
            </a:solidFill>
          </p:spPr>
          <p:txBody>
            <a:bodyPr wrap="square" rtlCol="0">
              <a:spAutoFit/>
            </a:bodyPr>
            <a:lstStyle/>
            <a:p>
              <a:pPr algn="ctr"/>
              <a:r>
                <a:rPr lang="en-US" altLang="zh-CN" sz="3200" smtClean="0">
                  <a:solidFill>
                    <a:srgbClr val="0000FF"/>
                  </a:solidFill>
                  <a:latin typeface="Arial Black" pitchFamily="34" charset="0"/>
                </a:rPr>
                <a:t>6</a:t>
              </a:r>
              <a:endParaRPr lang="zh-CN" altLang="en-US" sz="3200" smtClean="0">
                <a:solidFill>
                  <a:srgbClr val="0000FF"/>
                </a:solidFill>
                <a:latin typeface="Arial Black" pitchFamily="34" charset="0"/>
              </a:endParaRPr>
            </a:p>
          </p:txBody>
        </p:sp>
        <p:sp>
          <p:nvSpPr>
            <p:cNvPr id="74" name="TextBox 73"/>
            <p:cNvSpPr txBox="1"/>
            <p:nvPr/>
          </p:nvSpPr>
          <p:spPr>
            <a:xfrm>
              <a:off x="7452320" y="4941168"/>
              <a:ext cx="504056" cy="584775"/>
            </a:xfrm>
            <a:prstGeom prst="rect">
              <a:avLst/>
            </a:prstGeom>
            <a:solidFill>
              <a:srgbClr val="FFFFFF">
                <a:alpha val="40000"/>
              </a:srgbClr>
            </a:solidFill>
          </p:spPr>
          <p:txBody>
            <a:bodyPr wrap="square" rtlCol="0">
              <a:spAutoFit/>
            </a:bodyPr>
            <a:lstStyle/>
            <a:p>
              <a:pPr algn="ctr"/>
              <a:r>
                <a:rPr lang="en-US" altLang="zh-CN" sz="3200" smtClean="0">
                  <a:solidFill>
                    <a:srgbClr val="0000FF"/>
                  </a:solidFill>
                  <a:latin typeface="Arial Black" pitchFamily="34" charset="0"/>
                </a:rPr>
                <a:t>7</a:t>
              </a:r>
              <a:endParaRPr lang="zh-CN" altLang="en-US" sz="3200" smtClean="0">
                <a:solidFill>
                  <a:srgbClr val="0000FF"/>
                </a:solidFill>
                <a:latin typeface="Arial Black" pitchFamily="34" charset="0"/>
              </a:endParaRPr>
            </a:p>
          </p:txBody>
        </p:sp>
        <p:sp>
          <p:nvSpPr>
            <p:cNvPr id="75" name="TextBox 74"/>
            <p:cNvSpPr txBox="1"/>
            <p:nvPr/>
          </p:nvSpPr>
          <p:spPr>
            <a:xfrm>
              <a:off x="6084168" y="5157192"/>
              <a:ext cx="504056" cy="584775"/>
            </a:xfrm>
            <a:prstGeom prst="rect">
              <a:avLst/>
            </a:prstGeom>
            <a:solidFill>
              <a:srgbClr val="FFFFFF">
                <a:alpha val="40000"/>
              </a:srgbClr>
            </a:solidFill>
          </p:spPr>
          <p:txBody>
            <a:bodyPr wrap="square" rtlCol="0">
              <a:spAutoFit/>
            </a:bodyPr>
            <a:lstStyle/>
            <a:p>
              <a:pPr algn="ctr"/>
              <a:r>
                <a:rPr lang="en-US" altLang="zh-CN" sz="3200" smtClean="0">
                  <a:solidFill>
                    <a:srgbClr val="0000FF"/>
                  </a:solidFill>
                  <a:latin typeface="Arial Black" pitchFamily="34" charset="0"/>
                </a:rPr>
                <a:t>8</a:t>
              </a:r>
              <a:endParaRPr lang="zh-CN" altLang="en-US" sz="3200" smtClean="0">
                <a:solidFill>
                  <a:srgbClr val="0000FF"/>
                </a:solidFill>
                <a:latin typeface="Arial Black" pitchFamily="34" charset="0"/>
              </a:endParaRPr>
            </a:p>
          </p:txBody>
        </p:sp>
        <p:sp>
          <p:nvSpPr>
            <p:cNvPr id="76" name="TextBox 75"/>
            <p:cNvSpPr txBox="1"/>
            <p:nvPr/>
          </p:nvSpPr>
          <p:spPr>
            <a:xfrm>
              <a:off x="5508104" y="3645024"/>
              <a:ext cx="504056" cy="584775"/>
            </a:xfrm>
            <a:prstGeom prst="rect">
              <a:avLst/>
            </a:prstGeom>
            <a:solidFill>
              <a:srgbClr val="FFFFFF">
                <a:alpha val="40000"/>
              </a:srgbClr>
            </a:solidFill>
          </p:spPr>
          <p:txBody>
            <a:bodyPr wrap="square" rtlCol="0">
              <a:spAutoFit/>
            </a:bodyPr>
            <a:lstStyle/>
            <a:p>
              <a:pPr algn="ctr"/>
              <a:r>
                <a:rPr lang="en-US" altLang="zh-CN" sz="3200" smtClean="0">
                  <a:solidFill>
                    <a:srgbClr val="0000FF"/>
                  </a:solidFill>
                  <a:latin typeface="Arial Black" pitchFamily="34" charset="0"/>
                </a:rPr>
                <a:t>9</a:t>
              </a:r>
              <a:endParaRPr lang="zh-CN" altLang="en-US" sz="3200" smtClean="0">
                <a:solidFill>
                  <a:srgbClr val="0000FF"/>
                </a:solidFill>
                <a:latin typeface="Arial Black" pitchFamily="34"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500" fill="hold"/>
                                        <p:tgtEl>
                                          <p:spTgt spid="77"/>
                                        </p:tgtEl>
                                        <p:attrNameLst>
                                          <p:attrName>ppt_w</p:attrName>
                                        </p:attrNameLst>
                                      </p:cBhvr>
                                      <p:tavLst>
                                        <p:tav tm="0">
                                          <p:val>
                                            <p:fltVal val="0"/>
                                          </p:val>
                                        </p:tav>
                                        <p:tav tm="100000">
                                          <p:val>
                                            <p:strVal val="#ppt_w"/>
                                          </p:val>
                                        </p:tav>
                                      </p:tavLst>
                                    </p:anim>
                                    <p:anim calcmode="lin" valueType="num">
                                      <p:cBhvr>
                                        <p:cTn id="8" dur="500" fill="hold"/>
                                        <p:tgtEl>
                                          <p:spTgt spid="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4"/>
          <p:cNvSpPr>
            <a:spLocks noGrp="1"/>
          </p:cNvSpPr>
          <p:nvPr>
            <p:ph type="sldNum" sz="quarter" idx="11"/>
          </p:nvPr>
        </p:nvSpPr>
        <p:spPr>
          <a:noFill/>
        </p:spPr>
        <p:txBody>
          <a:bodyPr/>
          <a:lstStyle/>
          <a:p>
            <a:fld id="{80AC1DEA-A8EC-441F-81F5-7E2003AB836D}" type="slidenum">
              <a:rPr lang="zh-CN" altLang="en-US" smtClean="0">
                <a:ea typeface="宋体" charset="-122"/>
              </a:rPr>
              <a:pPr/>
              <a:t>24</a:t>
            </a:fld>
            <a:endParaRPr lang="en-US" altLang="zh-CN" smtClean="0">
              <a:ea typeface="宋体" charset="-122"/>
            </a:endParaRPr>
          </a:p>
        </p:txBody>
      </p:sp>
      <p:sp>
        <p:nvSpPr>
          <p:cNvPr id="30723" name="Text Box 210"/>
          <p:cNvSpPr txBox="1">
            <a:spLocks noChangeArrowheads="1"/>
          </p:cNvSpPr>
          <p:nvPr/>
        </p:nvSpPr>
        <p:spPr bwMode="auto">
          <a:xfrm>
            <a:off x="323850" y="5373688"/>
            <a:ext cx="1008063" cy="457200"/>
          </a:xfrm>
          <a:prstGeom prst="rect">
            <a:avLst/>
          </a:prstGeom>
          <a:noFill/>
          <a:ln w="28575" algn="ctr">
            <a:noFill/>
            <a:miter lim="800000"/>
            <a:headEnd/>
            <a:tailEnd/>
          </a:ln>
        </p:spPr>
        <p:txBody>
          <a:bodyPr lIns="0" rIns="0">
            <a:spAutoFit/>
          </a:bodyPr>
          <a:lstStyle/>
          <a:p>
            <a:pPr>
              <a:spcBef>
                <a:spcPct val="50000"/>
              </a:spcBef>
            </a:pPr>
            <a:r>
              <a:rPr lang="zh-CN" altLang="en-US" sz="2400">
                <a:solidFill>
                  <a:srgbClr val="0000FF"/>
                </a:solidFill>
              </a:rPr>
              <a:t>字节</a:t>
            </a:r>
            <a:endParaRPr lang="en-US" altLang="zh-CN" sz="2400">
              <a:solidFill>
                <a:srgbClr val="0000FF"/>
              </a:solidFill>
            </a:endParaRPr>
          </a:p>
        </p:txBody>
      </p:sp>
      <p:sp>
        <p:nvSpPr>
          <p:cNvPr id="30724"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2.</a:t>
            </a:r>
            <a:r>
              <a:rPr lang="en-US" altLang="zh-CN" smtClean="0"/>
              <a:t> </a:t>
            </a:r>
            <a:r>
              <a:rPr lang="zh-CN" altLang="en-US" smtClean="0"/>
              <a:t>硬盘的</a:t>
            </a:r>
            <a:r>
              <a:rPr lang="zh-CN" altLang="en-US" smtClean="0">
                <a:solidFill>
                  <a:srgbClr val="FF6600"/>
                </a:solidFill>
              </a:rPr>
              <a:t>数据记录格式</a:t>
            </a:r>
            <a:endParaRPr lang="zh-CN" altLang="en-US" smtClean="0">
              <a:solidFill>
                <a:srgbClr val="CC0066"/>
              </a:solidFill>
            </a:endParaRPr>
          </a:p>
        </p:txBody>
      </p:sp>
      <p:sp>
        <p:nvSpPr>
          <p:cNvPr id="30725" name="Rectangle 3"/>
          <p:cNvSpPr>
            <a:spLocks noGrp="1" noChangeArrowheads="1"/>
          </p:cNvSpPr>
          <p:nvPr>
            <p:ph type="body" idx="1"/>
          </p:nvPr>
        </p:nvSpPr>
        <p:spPr>
          <a:xfrm>
            <a:off x="323850" y="6091238"/>
            <a:ext cx="8569325" cy="577850"/>
          </a:xfrm>
        </p:spPr>
        <p:txBody>
          <a:bodyPr/>
          <a:lstStyle/>
          <a:p>
            <a:pPr algn="ctr" eaLnBrk="1" hangingPunct="1">
              <a:spcBef>
                <a:spcPct val="10000"/>
              </a:spcBef>
              <a:buFont typeface="Wingdings" pitchFamily="2" charset="2"/>
              <a:buNone/>
            </a:pPr>
            <a:r>
              <a:rPr lang="zh-CN" altLang="en-US" smtClean="0"/>
              <a:t>温彻斯特磁盘磁道格式（</a:t>
            </a:r>
            <a:r>
              <a:rPr lang="en-US" altLang="zh-CN" smtClean="0"/>
              <a:t>Seagate ST506</a:t>
            </a:r>
            <a:r>
              <a:rPr lang="zh-CN" altLang="en-US" smtClean="0"/>
              <a:t>）</a:t>
            </a:r>
          </a:p>
        </p:txBody>
      </p:sp>
      <p:sp>
        <p:nvSpPr>
          <p:cNvPr id="30726" name="Rectangle 65"/>
          <p:cNvSpPr>
            <a:spLocks noChangeArrowheads="1"/>
          </p:cNvSpPr>
          <p:nvPr/>
        </p:nvSpPr>
        <p:spPr bwMode="auto">
          <a:xfrm>
            <a:off x="612775" y="2781300"/>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1</a:t>
            </a:r>
          </a:p>
        </p:txBody>
      </p:sp>
      <p:sp>
        <p:nvSpPr>
          <p:cNvPr id="30727" name="Rectangle 74"/>
          <p:cNvSpPr>
            <a:spLocks noChangeArrowheads="1"/>
          </p:cNvSpPr>
          <p:nvPr/>
        </p:nvSpPr>
        <p:spPr bwMode="auto">
          <a:xfrm>
            <a:off x="1114425" y="2781300"/>
            <a:ext cx="501650" cy="792163"/>
          </a:xfrm>
          <a:prstGeom prst="rect">
            <a:avLst/>
          </a:prstGeom>
          <a:solidFill>
            <a:srgbClr val="FFCCCC"/>
          </a:solidFill>
          <a:ln w="19050" algn="ctr">
            <a:solidFill>
              <a:schemeClr val="tx1"/>
            </a:solidFill>
            <a:miter lim="800000"/>
            <a:headEnd/>
            <a:tailEnd/>
          </a:ln>
        </p:spPr>
        <p:txBody>
          <a:bodyPr wrap="none" anchor="ctr"/>
          <a:lstStyle/>
          <a:p>
            <a:pPr algn="ctr"/>
            <a:r>
              <a:rPr lang="en-US" altLang="zh-CN" sz="1800"/>
              <a:t>ID</a:t>
            </a:r>
            <a:r>
              <a:rPr lang="zh-CN" altLang="en-US" sz="1800"/>
              <a:t>域</a:t>
            </a:r>
          </a:p>
          <a:p>
            <a:pPr algn="ctr"/>
            <a:r>
              <a:rPr lang="en-US" altLang="zh-CN" sz="1800"/>
              <a:t>0</a:t>
            </a:r>
          </a:p>
        </p:txBody>
      </p:sp>
      <p:sp>
        <p:nvSpPr>
          <p:cNvPr id="30728" name="Rectangle 75"/>
          <p:cNvSpPr>
            <a:spLocks noChangeArrowheads="1"/>
          </p:cNvSpPr>
          <p:nvPr/>
        </p:nvSpPr>
        <p:spPr bwMode="auto">
          <a:xfrm>
            <a:off x="1619250" y="2781300"/>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2</a:t>
            </a:r>
          </a:p>
        </p:txBody>
      </p:sp>
      <p:sp>
        <p:nvSpPr>
          <p:cNvPr id="30729" name="Rectangle 76"/>
          <p:cNvSpPr>
            <a:spLocks noChangeArrowheads="1"/>
          </p:cNvSpPr>
          <p:nvPr/>
        </p:nvSpPr>
        <p:spPr bwMode="auto">
          <a:xfrm>
            <a:off x="2122488" y="2781300"/>
            <a:ext cx="501650" cy="792163"/>
          </a:xfrm>
          <a:prstGeom prst="rect">
            <a:avLst/>
          </a:prstGeom>
          <a:solidFill>
            <a:srgbClr val="FFFF66"/>
          </a:solidFill>
          <a:ln w="19050" algn="ctr">
            <a:solidFill>
              <a:schemeClr val="tx1"/>
            </a:solidFill>
            <a:miter lim="800000"/>
            <a:headEnd/>
            <a:tailEnd/>
          </a:ln>
        </p:spPr>
        <p:txBody>
          <a:bodyPr wrap="none" anchor="ctr"/>
          <a:lstStyle/>
          <a:p>
            <a:pPr algn="ctr">
              <a:lnSpc>
                <a:spcPct val="90000"/>
              </a:lnSpc>
            </a:pPr>
            <a:r>
              <a:rPr lang="zh-CN" altLang="en-US" sz="1800"/>
              <a:t>数据</a:t>
            </a:r>
          </a:p>
          <a:p>
            <a:pPr algn="ctr">
              <a:lnSpc>
                <a:spcPct val="90000"/>
              </a:lnSpc>
            </a:pPr>
            <a:r>
              <a:rPr lang="zh-CN" altLang="en-US" sz="1800"/>
              <a:t>域</a:t>
            </a:r>
          </a:p>
          <a:p>
            <a:pPr algn="ctr">
              <a:lnSpc>
                <a:spcPct val="90000"/>
              </a:lnSpc>
            </a:pPr>
            <a:r>
              <a:rPr lang="en-US" altLang="zh-CN" sz="1800"/>
              <a:t>0</a:t>
            </a:r>
          </a:p>
        </p:txBody>
      </p:sp>
      <p:sp>
        <p:nvSpPr>
          <p:cNvPr id="30730" name="Rectangle 77"/>
          <p:cNvSpPr>
            <a:spLocks noChangeArrowheads="1"/>
          </p:cNvSpPr>
          <p:nvPr/>
        </p:nvSpPr>
        <p:spPr bwMode="auto">
          <a:xfrm>
            <a:off x="2628900" y="2781300"/>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3</a:t>
            </a:r>
          </a:p>
        </p:txBody>
      </p:sp>
      <p:sp>
        <p:nvSpPr>
          <p:cNvPr id="30731" name="Rectangle 88"/>
          <p:cNvSpPr>
            <a:spLocks noChangeArrowheads="1"/>
          </p:cNvSpPr>
          <p:nvPr/>
        </p:nvSpPr>
        <p:spPr bwMode="auto">
          <a:xfrm>
            <a:off x="3130550" y="2781300"/>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1</a:t>
            </a:r>
          </a:p>
        </p:txBody>
      </p:sp>
      <p:sp>
        <p:nvSpPr>
          <p:cNvPr id="30732" name="Rectangle 89"/>
          <p:cNvSpPr>
            <a:spLocks noChangeArrowheads="1"/>
          </p:cNvSpPr>
          <p:nvPr/>
        </p:nvSpPr>
        <p:spPr bwMode="auto">
          <a:xfrm>
            <a:off x="3632200" y="2781300"/>
            <a:ext cx="501650" cy="792163"/>
          </a:xfrm>
          <a:prstGeom prst="rect">
            <a:avLst/>
          </a:prstGeom>
          <a:solidFill>
            <a:srgbClr val="FFCCCC"/>
          </a:solidFill>
          <a:ln w="19050" algn="ctr">
            <a:solidFill>
              <a:schemeClr val="tx1"/>
            </a:solidFill>
            <a:miter lim="800000"/>
            <a:headEnd/>
            <a:tailEnd/>
          </a:ln>
        </p:spPr>
        <p:txBody>
          <a:bodyPr wrap="none" anchor="ctr"/>
          <a:lstStyle/>
          <a:p>
            <a:pPr algn="ctr"/>
            <a:r>
              <a:rPr lang="en-US" altLang="zh-CN" sz="1800"/>
              <a:t>ID</a:t>
            </a:r>
            <a:r>
              <a:rPr lang="zh-CN" altLang="en-US" sz="1800"/>
              <a:t>域</a:t>
            </a:r>
          </a:p>
          <a:p>
            <a:pPr algn="ctr"/>
            <a:r>
              <a:rPr lang="en-US" altLang="zh-CN" sz="1800"/>
              <a:t>1</a:t>
            </a:r>
          </a:p>
        </p:txBody>
      </p:sp>
      <p:sp>
        <p:nvSpPr>
          <p:cNvPr id="30733" name="Rectangle 90"/>
          <p:cNvSpPr>
            <a:spLocks noChangeArrowheads="1"/>
          </p:cNvSpPr>
          <p:nvPr/>
        </p:nvSpPr>
        <p:spPr bwMode="auto">
          <a:xfrm>
            <a:off x="4137025" y="2781300"/>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2</a:t>
            </a:r>
          </a:p>
        </p:txBody>
      </p:sp>
      <p:sp>
        <p:nvSpPr>
          <p:cNvPr id="30734" name="Rectangle 91"/>
          <p:cNvSpPr>
            <a:spLocks noChangeArrowheads="1"/>
          </p:cNvSpPr>
          <p:nvPr/>
        </p:nvSpPr>
        <p:spPr bwMode="auto">
          <a:xfrm>
            <a:off x="4640263" y="2781300"/>
            <a:ext cx="501650" cy="792163"/>
          </a:xfrm>
          <a:prstGeom prst="rect">
            <a:avLst/>
          </a:prstGeom>
          <a:solidFill>
            <a:srgbClr val="FFFF66"/>
          </a:solidFill>
          <a:ln w="19050" algn="ctr">
            <a:solidFill>
              <a:schemeClr val="tx1"/>
            </a:solidFill>
            <a:miter lim="800000"/>
            <a:headEnd/>
            <a:tailEnd/>
          </a:ln>
        </p:spPr>
        <p:txBody>
          <a:bodyPr wrap="none" anchor="ctr"/>
          <a:lstStyle/>
          <a:p>
            <a:pPr algn="ctr">
              <a:lnSpc>
                <a:spcPct val="90000"/>
              </a:lnSpc>
            </a:pPr>
            <a:r>
              <a:rPr lang="zh-CN" altLang="en-US" sz="1800"/>
              <a:t>数据</a:t>
            </a:r>
          </a:p>
          <a:p>
            <a:pPr algn="ctr">
              <a:lnSpc>
                <a:spcPct val="90000"/>
              </a:lnSpc>
            </a:pPr>
            <a:r>
              <a:rPr lang="zh-CN" altLang="en-US" sz="1800"/>
              <a:t>域</a:t>
            </a:r>
          </a:p>
          <a:p>
            <a:pPr algn="ctr">
              <a:lnSpc>
                <a:spcPct val="90000"/>
              </a:lnSpc>
            </a:pPr>
            <a:r>
              <a:rPr lang="en-US" altLang="zh-CN" sz="1800"/>
              <a:t>1</a:t>
            </a:r>
          </a:p>
        </p:txBody>
      </p:sp>
      <p:sp>
        <p:nvSpPr>
          <p:cNvPr id="30735" name="Rectangle 92"/>
          <p:cNvSpPr>
            <a:spLocks noChangeArrowheads="1"/>
          </p:cNvSpPr>
          <p:nvPr/>
        </p:nvSpPr>
        <p:spPr bwMode="auto">
          <a:xfrm>
            <a:off x="5146675" y="2781300"/>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3</a:t>
            </a:r>
          </a:p>
        </p:txBody>
      </p:sp>
      <p:sp>
        <p:nvSpPr>
          <p:cNvPr id="30736" name="Rectangle 93"/>
          <p:cNvSpPr>
            <a:spLocks noChangeArrowheads="1"/>
          </p:cNvSpPr>
          <p:nvPr/>
        </p:nvSpPr>
        <p:spPr bwMode="auto">
          <a:xfrm>
            <a:off x="611188" y="2781300"/>
            <a:ext cx="2519362" cy="792163"/>
          </a:xfrm>
          <a:prstGeom prst="rect">
            <a:avLst/>
          </a:prstGeom>
          <a:noFill/>
          <a:ln w="38100" algn="ctr">
            <a:solidFill>
              <a:srgbClr val="FF3300"/>
            </a:solidFill>
            <a:miter lim="800000"/>
            <a:headEnd/>
            <a:tailEnd/>
          </a:ln>
        </p:spPr>
        <p:txBody>
          <a:bodyPr wrap="none" anchor="ctr"/>
          <a:lstStyle/>
          <a:p>
            <a:pPr algn="ctr">
              <a:spcBef>
                <a:spcPct val="50000"/>
              </a:spcBef>
            </a:pPr>
            <a:endParaRPr lang="zh-CN" altLang="en-US"/>
          </a:p>
        </p:txBody>
      </p:sp>
      <p:sp>
        <p:nvSpPr>
          <p:cNvPr id="30737" name="Rectangle 94"/>
          <p:cNvSpPr>
            <a:spLocks noChangeArrowheads="1"/>
          </p:cNvSpPr>
          <p:nvPr/>
        </p:nvSpPr>
        <p:spPr bwMode="auto">
          <a:xfrm>
            <a:off x="3130550" y="2781300"/>
            <a:ext cx="2519363" cy="792163"/>
          </a:xfrm>
          <a:prstGeom prst="rect">
            <a:avLst/>
          </a:prstGeom>
          <a:noFill/>
          <a:ln w="38100" algn="ctr">
            <a:solidFill>
              <a:srgbClr val="FF3300"/>
            </a:solidFill>
            <a:miter lim="800000"/>
            <a:headEnd/>
            <a:tailEnd/>
          </a:ln>
        </p:spPr>
        <p:txBody>
          <a:bodyPr wrap="none" anchor="ctr"/>
          <a:lstStyle/>
          <a:p>
            <a:pPr algn="ctr">
              <a:spcBef>
                <a:spcPct val="50000"/>
              </a:spcBef>
            </a:pPr>
            <a:endParaRPr lang="zh-CN" altLang="en-US"/>
          </a:p>
        </p:txBody>
      </p:sp>
      <p:sp>
        <p:nvSpPr>
          <p:cNvPr id="30738" name="Rectangle 95"/>
          <p:cNvSpPr>
            <a:spLocks noChangeArrowheads="1"/>
          </p:cNvSpPr>
          <p:nvPr/>
        </p:nvSpPr>
        <p:spPr bwMode="auto">
          <a:xfrm>
            <a:off x="6299200" y="2781300"/>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1</a:t>
            </a:r>
          </a:p>
        </p:txBody>
      </p:sp>
      <p:sp>
        <p:nvSpPr>
          <p:cNvPr id="30739" name="Rectangle 96"/>
          <p:cNvSpPr>
            <a:spLocks noChangeArrowheads="1"/>
          </p:cNvSpPr>
          <p:nvPr/>
        </p:nvSpPr>
        <p:spPr bwMode="auto">
          <a:xfrm>
            <a:off x="6800850" y="2781300"/>
            <a:ext cx="501650" cy="792163"/>
          </a:xfrm>
          <a:prstGeom prst="rect">
            <a:avLst/>
          </a:prstGeom>
          <a:solidFill>
            <a:srgbClr val="FFCCCC"/>
          </a:solidFill>
          <a:ln w="19050" algn="ctr">
            <a:solidFill>
              <a:schemeClr val="tx1"/>
            </a:solidFill>
            <a:miter lim="800000"/>
            <a:headEnd/>
            <a:tailEnd/>
          </a:ln>
        </p:spPr>
        <p:txBody>
          <a:bodyPr wrap="none" anchor="ctr"/>
          <a:lstStyle/>
          <a:p>
            <a:pPr algn="ctr"/>
            <a:r>
              <a:rPr lang="en-US" altLang="zh-CN" sz="1800"/>
              <a:t>ID</a:t>
            </a:r>
            <a:r>
              <a:rPr lang="zh-CN" altLang="en-US" sz="1800"/>
              <a:t>域</a:t>
            </a:r>
          </a:p>
          <a:p>
            <a:pPr algn="ctr"/>
            <a:r>
              <a:rPr lang="en-US" altLang="zh-CN" sz="1800"/>
              <a:t>29</a:t>
            </a:r>
          </a:p>
        </p:txBody>
      </p:sp>
      <p:sp>
        <p:nvSpPr>
          <p:cNvPr id="30740" name="Rectangle 97"/>
          <p:cNvSpPr>
            <a:spLocks noChangeArrowheads="1"/>
          </p:cNvSpPr>
          <p:nvPr/>
        </p:nvSpPr>
        <p:spPr bwMode="auto">
          <a:xfrm>
            <a:off x="7305675" y="2781300"/>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2</a:t>
            </a:r>
          </a:p>
        </p:txBody>
      </p:sp>
      <p:sp>
        <p:nvSpPr>
          <p:cNvPr id="30741" name="Rectangle 98"/>
          <p:cNvSpPr>
            <a:spLocks noChangeArrowheads="1"/>
          </p:cNvSpPr>
          <p:nvPr/>
        </p:nvSpPr>
        <p:spPr bwMode="auto">
          <a:xfrm>
            <a:off x="7808913" y="2781300"/>
            <a:ext cx="501650" cy="792163"/>
          </a:xfrm>
          <a:prstGeom prst="rect">
            <a:avLst/>
          </a:prstGeom>
          <a:solidFill>
            <a:srgbClr val="FFFF66"/>
          </a:solidFill>
          <a:ln w="19050" algn="ctr">
            <a:solidFill>
              <a:schemeClr val="tx1"/>
            </a:solidFill>
            <a:miter lim="800000"/>
            <a:headEnd/>
            <a:tailEnd/>
          </a:ln>
        </p:spPr>
        <p:txBody>
          <a:bodyPr wrap="none" anchor="ctr"/>
          <a:lstStyle/>
          <a:p>
            <a:pPr algn="ctr">
              <a:lnSpc>
                <a:spcPct val="90000"/>
              </a:lnSpc>
            </a:pPr>
            <a:r>
              <a:rPr lang="zh-CN" altLang="en-US" sz="1800"/>
              <a:t>数据</a:t>
            </a:r>
          </a:p>
          <a:p>
            <a:pPr algn="ctr">
              <a:lnSpc>
                <a:spcPct val="90000"/>
              </a:lnSpc>
            </a:pPr>
            <a:r>
              <a:rPr lang="zh-CN" altLang="en-US" sz="1800"/>
              <a:t>域</a:t>
            </a:r>
          </a:p>
          <a:p>
            <a:pPr algn="ctr">
              <a:lnSpc>
                <a:spcPct val="90000"/>
              </a:lnSpc>
            </a:pPr>
            <a:r>
              <a:rPr lang="en-US" altLang="zh-CN" sz="1800"/>
              <a:t>29</a:t>
            </a:r>
          </a:p>
        </p:txBody>
      </p:sp>
      <p:sp>
        <p:nvSpPr>
          <p:cNvPr id="30742" name="Rectangle 99"/>
          <p:cNvSpPr>
            <a:spLocks noChangeArrowheads="1"/>
          </p:cNvSpPr>
          <p:nvPr/>
        </p:nvSpPr>
        <p:spPr bwMode="auto">
          <a:xfrm>
            <a:off x="8315325" y="2781300"/>
            <a:ext cx="501650" cy="792163"/>
          </a:xfrm>
          <a:prstGeom prst="rect">
            <a:avLst/>
          </a:prstGeom>
          <a:solidFill>
            <a:srgbClr val="99FF66"/>
          </a:solidFill>
          <a:ln w="19050" algn="ctr">
            <a:solidFill>
              <a:schemeClr val="tx1"/>
            </a:solidFill>
            <a:miter lim="800000"/>
            <a:headEnd/>
            <a:tailEnd/>
          </a:ln>
        </p:spPr>
        <p:txBody>
          <a:bodyPr wrap="none" anchor="ctr"/>
          <a:lstStyle/>
          <a:p>
            <a:pPr algn="ctr"/>
            <a:r>
              <a:rPr lang="zh-CN" altLang="en-US" sz="1800"/>
              <a:t>间隙</a:t>
            </a:r>
          </a:p>
          <a:p>
            <a:pPr algn="ctr"/>
            <a:r>
              <a:rPr lang="en-US" altLang="zh-CN" sz="1800"/>
              <a:t>3</a:t>
            </a:r>
          </a:p>
        </p:txBody>
      </p:sp>
      <p:sp>
        <p:nvSpPr>
          <p:cNvPr id="30743" name="Rectangle 100"/>
          <p:cNvSpPr>
            <a:spLocks noChangeArrowheads="1"/>
          </p:cNvSpPr>
          <p:nvPr/>
        </p:nvSpPr>
        <p:spPr bwMode="auto">
          <a:xfrm>
            <a:off x="6299200" y="2781300"/>
            <a:ext cx="2519363" cy="792163"/>
          </a:xfrm>
          <a:prstGeom prst="rect">
            <a:avLst/>
          </a:prstGeom>
          <a:noFill/>
          <a:ln w="38100" algn="ctr">
            <a:solidFill>
              <a:srgbClr val="FF3300"/>
            </a:solidFill>
            <a:miter lim="800000"/>
            <a:headEnd/>
            <a:tailEnd/>
          </a:ln>
        </p:spPr>
        <p:txBody>
          <a:bodyPr wrap="none" anchor="ctr"/>
          <a:lstStyle/>
          <a:p>
            <a:pPr algn="ctr">
              <a:spcBef>
                <a:spcPct val="50000"/>
              </a:spcBef>
            </a:pPr>
            <a:endParaRPr lang="zh-CN" altLang="en-US"/>
          </a:p>
        </p:txBody>
      </p:sp>
      <p:sp>
        <p:nvSpPr>
          <p:cNvPr id="30744" name="Line 101"/>
          <p:cNvSpPr>
            <a:spLocks noChangeShapeType="1"/>
          </p:cNvSpPr>
          <p:nvPr/>
        </p:nvSpPr>
        <p:spPr bwMode="auto">
          <a:xfrm flipV="1">
            <a:off x="611188"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45" name="Line 102"/>
          <p:cNvSpPr>
            <a:spLocks noChangeShapeType="1"/>
          </p:cNvSpPr>
          <p:nvPr/>
        </p:nvSpPr>
        <p:spPr bwMode="auto">
          <a:xfrm flipH="1">
            <a:off x="395288" y="2205038"/>
            <a:ext cx="215900" cy="0"/>
          </a:xfrm>
          <a:prstGeom prst="line">
            <a:avLst/>
          </a:prstGeom>
          <a:noFill/>
          <a:ln w="28575">
            <a:solidFill>
              <a:schemeClr val="tx1"/>
            </a:solidFill>
            <a:round/>
            <a:headEnd/>
            <a:tailEnd/>
          </a:ln>
        </p:spPr>
        <p:txBody>
          <a:bodyPr wrap="none" anchor="ctr"/>
          <a:lstStyle/>
          <a:p>
            <a:endParaRPr lang="zh-CN" altLang="en-US"/>
          </a:p>
        </p:txBody>
      </p:sp>
      <p:sp>
        <p:nvSpPr>
          <p:cNvPr id="30746" name="Line 103"/>
          <p:cNvSpPr>
            <a:spLocks noChangeShapeType="1"/>
          </p:cNvSpPr>
          <p:nvPr/>
        </p:nvSpPr>
        <p:spPr bwMode="auto">
          <a:xfrm>
            <a:off x="395288"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47" name="Line 104"/>
          <p:cNvSpPr>
            <a:spLocks noChangeShapeType="1"/>
          </p:cNvSpPr>
          <p:nvPr/>
        </p:nvSpPr>
        <p:spPr bwMode="auto">
          <a:xfrm flipH="1">
            <a:off x="250825" y="2565400"/>
            <a:ext cx="144463" cy="0"/>
          </a:xfrm>
          <a:prstGeom prst="line">
            <a:avLst/>
          </a:prstGeom>
          <a:noFill/>
          <a:ln w="28575">
            <a:solidFill>
              <a:schemeClr val="tx1"/>
            </a:solidFill>
            <a:round/>
            <a:headEnd/>
            <a:tailEnd/>
          </a:ln>
        </p:spPr>
        <p:txBody>
          <a:bodyPr wrap="none" anchor="ctr"/>
          <a:lstStyle/>
          <a:p>
            <a:endParaRPr lang="zh-CN" altLang="en-US"/>
          </a:p>
        </p:txBody>
      </p:sp>
      <p:sp>
        <p:nvSpPr>
          <p:cNvPr id="30748" name="Line 105"/>
          <p:cNvSpPr>
            <a:spLocks noChangeShapeType="1"/>
          </p:cNvSpPr>
          <p:nvPr/>
        </p:nvSpPr>
        <p:spPr bwMode="auto">
          <a:xfrm flipV="1">
            <a:off x="3130550"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49" name="Line 106"/>
          <p:cNvSpPr>
            <a:spLocks noChangeShapeType="1"/>
          </p:cNvSpPr>
          <p:nvPr/>
        </p:nvSpPr>
        <p:spPr bwMode="auto">
          <a:xfrm flipH="1">
            <a:off x="2914650" y="2205038"/>
            <a:ext cx="215900" cy="0"/>
          </a:xfrm>
          <a:prstGeom prst="line">
            <a:avLst/>
          </a:prstGeom>
          <a:noFill/>
          <a:ln w="28575">
            <a:solidFill>
              <a:schemeClr val="tx1"/>
            </a:solidFill>
            <a:round/>
            <a:headEnd/>
            <a:tailEnd/>
          </a:ln>
        </p:spPr>
        <p:txBody>
          <a:bodyPr wrap="none" anchor="ctr"/>
          <a:lstStyle/>
          <a:p>
            <a:endParaRPr lang="zh-CN" altLang="en-US"/>
          </a:p>
        </p:txBody>
      </p:sp>
      <p:sp>
        <p:nvSpPr>
          <p:cNvPr id="30750" name="Line 107"/>
          <p:cNvSpPr>
            <a:spLocks noChangeShapeType="1"/>
          </p:cNvSpPr>
          <p:nvPr/>
        </p:nvSpPr>
        <p:spPr bwMode="auto">
          <a:xfrm>
            <a:off x="2914650"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51" name="Line 108"/>
          <p:cNvSpPr>
            <a:spLocks noChangeShapeType="1"/>
          </p:cNvSpPr>
          <p:nvPr/>
        </p:nvSpPr>
        <p:spPr bwMode="auto">
          <a:xfrm flipH="1">
            <a:off x="611188" y="2565400"/>
            <a:ext cx="2303462" cy="0"/>
          </a:xfrm>
          <a:prstGeom prst="line">
            <a:avLst/>
          </a:prstGeom>
          <a:noFill/>
          <a:ln w="28575">
            <a:solidFill>
              <a:schemeClr val="tx1"/>
            </a:solidFill>
            <a:round/>
            <a:headEnd/>
            <a:tailEnd/>
          </a:ln>
        </p:spPr>
        <p:txBody>
          <a:bodyPr wrap="none" anchor="ctr"/>
          <a:lstStyle/>
          <a:p>
            <a:endParaRPr lang="zh-CN" altLang="en-US"/>
          </a:p>
        </p:txBody>
      </p:sp>
      <p:sp>
        <p:nvSpPr>
          <p:cNvPr id="30752" name="Line 109"/>
          <p:cNvSpPr>
            <a:spLocks noChangeShapeType="1"/>
          </p:cNvSpPr>
          <p:nvPr/>
        </p:nvSpPr>
        <p:spPr bwMode="auto">
          <a:xfrm flipV="1">
            <a:off x="5651500"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53" name="Line 110"/>
          <p:cNvSpPr>
            <a:spLocks noChangeShapeType="1"/>
          </p:cNvSpPr>
          <p:nvPr/>
        </p:nvSpPr>
        <p:spPr bwMode="auto">
          <a:xfrm flipH="1">
            <a:off x="5435600" y="2205038"/>
            <a:ext cx="215900" cy="0"/>
          </a:xfrm>
          <a:prstGeom prst="line">
            <a:avLst/>
          </a:prstGeom>
          <a:noFill/>
          <a:ln w="28575">
            <a:solidFill>
              <a:schemeClr val="tx1"/>
            </a:solidFill>
            <a:round/>
            <a:headEnd/>
            <a:tailEnd/>
          </a:ln>
        </p:spPr>
        <p:txBody>
          <a:bodyPr wrap="none" anchor="ctr"/>
          <a:lstStyle/>
          <a:p>
            <a:endParaRPr lang="zh-CN" altLang="en-US"/>
          </a:p>
        </p:txBody>
      </p:sp>
      <p:sp>
        <p:nvSpPr>
          <p:cNvPr id="30754" name="Line 111"/>
          <p:cNvSpPr>
            <a:spLocks noChangeShapeType="1"/>
          </p:cNvSpPr>
          <p:nvPr/>
        </p:nvSpPr>
        <p:spPr bwMode="auto">
          <a:xfrm>
            <a:off x="5435600"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55" name="Line 112"/>
          <p:cNvSpPr>
            <a:spLocks noChangeShapeType="1"/>
          </p:cNvSpPr>
          <p:nvPr/>
        </p:nvSpPr>
        <p:spPr bwMode="auto">
          <a:xfrm flipV="1">
            <a:off x="6299200"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56" name="Line 113"/>
          <p:cNvSpPr>
            <a:spLocks noChangeShapeType="1"/>
          </p:cNvSpPr>
          <p:nvPr/>
        </p:nvSpPr>
        <p:spPr bwMode="auto">
          <a:xfrm flipH="1">
            <a:off x="6083300" y="2205038"/>
            <a:ext cx="215900" cy="0"/>
          </a:xfrm>
          <a:prstGeom prst="line">
            <a:avLst/>
          </a:prstGeom>
          <a:noFill/>
          <a:ln w="28575">
            <a:solidFill>
              <a:schemeClr val="tx1"/>
            </a:solidFill>
            <a:round/>
            <a:headEnd/>
            <a:tailEnd/>
          </a:ln>
        </p:spPr>
        <p:txBody>
          <a:bodyPr wrap="none" anchor="ctr"/>
          <a:lstStyle/>
          <a:p>
            <a:endParaRPr lang="zh-CN" altLang="en-US"/>
          </a:p>
        </p:txBody>
      </p:sp>
      <p:sp>
        <p:nvSpPr>
          <p:cNvPr id="30757" name="Line 114"/>
          <p:cNvSpPr>
            <a:spLocks noChangeShapeType="1"/>
          </p:cNvSpPr>
          <p:nvPr/>
        </p:nvSpPr>
        <p:spPr bwMode="auto">
          <a:xfrm>
            <a:off x="6083300"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58" name="Line 115"/>
          <p:cNvSpPr>
            <a:spLocks noChangeShapeType="1"/>
          </p:cNvSpPr>
          <p:nvPr/>
        </p:nvSpPr>
        <p:spPr bwMode="auto">
          <a:xfrm flipV="1">
            <a:off x="8820150"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59" name="Line 116"/>
          <p:cNvSpPr>
            <a:spLocks noChangeShapeType="1"/>
          </p:cNvSpPr>
          <p:nvPr/>
        </p:nvSpPr>
        <p:spPr bwMode="auto">
          <a:xfrm flipH="1">
            <a:off x="8604250" y="2205038"/>
            <a:ext cx="215900" cy="0"/>
          </a:xfrm>
          <a:prstGeom prst="line">
            <a:avLst/>
          </a:prstGeom>
          <a:noFill/>
          <a:ln w="28575">
            <a:solidFill>
              <a:schemeClr val="tx1"/>
            </a:solidFill>
            <a:round/>
            <a:headEnd/>
            <a:tailEnd/>
          </a:ln>
        </p:spPr>
        <p:txBody>
          <a:bodyPr wrap="none" anchor="ctr"/>
          <a:lstStyle/>
          <a:p>
            <a:endParaRPr lang="zh-CN" altLang="en-US"/>
          </a:p>
        </p:txBody>
      </p:sp>
      <p:sp>
        <p:nvSpPr>
          <p:cNvPr id="30760" name="Line 117"/>
          <p:cNvSpPr>
            <a:spLocks noChangeShapeType="1"/>
          </p:cNvSpPr>
          <p:nvPr/>
        </p:nvSpPr>
        <p:spPr bwMode="auto">
          <a:xfrm>
            <a:off x="8604250" y="2205038"/>
            <a:ext cx="0" cy="360362"/>
          </a:xfrm>
          <a:prstGeom prst="line">
            <a:avLst/>
          </a:prstGeom>
          <a:noFill/>
          <a:ln w="28575">
            <a:solidFill>
              <a:schemeClr val="tx1"/>
            </a:solidFill>
            <a:round/>
            <a:headEnd/>
            <a:tailEnd/>
          </a:ln>
        </p:spPr>
        <p:txBody>
          <a:bodyPr wrap="none" anchor="ctr"/>
          <a:lstStyle/>
          <a:p>
            <a:endParaRPr lang="zh-CN" altLang="en-US"/>
          </a:p>
        </p:txBody>
      </p:sp>
      <p:sp>
        <p:nvSpPr>
          <p:cNvPr id="30761" name="Line 118"/>
          <p:cNvSpPr>
            <a:spLocks noChangeShapeType="1"/>
          </p:cNvSpPr>
          <p:nvPr/>
        </p:nvSpPr>
        <p:spPr bwMode="auto">
          <a:xfrm flipH="1">
            <a:off x="8820150" y="2563813"/>
            <a:ext cx="144463" cy="0"/>
          </a:xfrm>
          <a:prstGeom prst="line">
            <a:avLst/>
          </a:prstGeom>
          <a:noFill/>
          <a:ln w="28575">
            <a:solidFill>
              <a:schemeClr val="tx1"/>
            </a:solidFill>
            <a:round/>
            <a:headEnd/>
            <a:tailEnd/>
          </a:ln>
        </p:spPr>
        <p:txBody>
          <a:bodyPr wrap="none" anchor="ctr"/>
          <a:lstStyle/>
          <a:p>
            <a:endParaRPr lang="zh-CN" altLang="en-US"/>
          </a:p>
        </p:txBody>
      </p:sp>
      <p:sp>
        <p:nvSpPr>
          <p:cNvPr id="30762" name="Line 119"/>
          <p:cNvSpPr>
            <a:spLocks noChangeShapeType="1"/>
          </p:cNvSpPr>
          <p:nvPr/>
        </p:nvSpPr>
        <p:spPr bwMode="auto">
          <a:xfrm flipH="1">
            <a:off x="3130550" y="2565400"/>
            <a:ext cx="2303463" cy="0"/>
          </a:xfrm>
          <a:prstGeom prst="line">
            <a:avLst/>
          </a:prstGeom>
          <a:noFill/>
          <a:ln w="28575">
            <a:solidFill>
              <a:schemeClr val="tx1"/>
            </a:solidFill>
            <a:round/>
            <a:headEnd/>
            <a:tailEnd/>
          </a:ln>
        </p:spPr>
        <p:txBody>
          <a:bodyPr wrap="none" anchor="ctr"/>
          <a:lstStyle/>
          <a:p>
            <a:endParaRPr lang="zh-CN" altLang="en-US"/>
          </a:p>
        </p:txBody>
      </p:sp>
      <p:sp>
        <p:nvSpPr>
          <p:cNvPr id="30763" name="Line 120"/>
          <p:cNvSpPr>
            <a:spLocks noChangeShapeType="1"/>
          </p:cNvSpPr>
          <p:nvPr/>
        </p:nvSpPr>
        <p:spPr bwMode="auto">
          <a:xfrm flipH="1">
            <a:off x="6299200" y="2565400"/>
            <a:ext cx="2303463" cy="0"/>
          </a:xfrm>
          <a:prstGeom prst="line">
            <a:avLst/>
          </a:prstGeom>
          <a:noFill/>
          <a:ln w="28575">
            <a:solidFill>
              <a:schemeClr val="tx1"/>
            </a:solidFill>
            <a:round/>
            <a:headEnd/>
            <a:tailEnd/>
          </a:ln>
        </p:spPr>
        <p:txBody>
          <a:bodyPr wrap="none" anchor="ctr"/>
          <a:lstStyle/>
          <a:p>
            <a:endParaRPr lang="zh-CN" altLang="en-US"/>
          </a:p>
        </p:txBody>
      </p:sp>
      <p:sp>
        <p:nvSpPr>
          <p:cNvPr id="30764" name="Line 121"/>
          <p:cNvSpPr>
            <a:spLocks noChangeShapeType="1"/>
          </p:cNvSpPr>
          <p:nvPr/>
        </p:nvSpPr>
        <p:spPr bwMode="auto">
          <a:xfrm>
            <a:off x="5651500" y="2565400"/>
            <a:ext cx="144463" cy="0"/>
          </a:xfrm>
          <a:prstGeom prst="line">
            <a:avLst/>
          </a:prstGeom>
          <a:noFill/>
          <a:ln w="28575">
            <a:solidFill>
              <a:schemeClr val="tx1"/>
            </a:solidFill>
            <a:round/>
            <a:headEnd/>
            <a:tailEnd/>
          </a:ln>
        </p:spPr>
        <p:txBody>
          <a:bodyPr wrap="none" anchor="ctr"/>
          <a:lstStyle/>
          <a:p>
            <a:endParaRPr lang="zh-CN" altLang="en-US"/>
          </a:p>
        </p:txBody>
      </p:sp>
      <p:sp>
        <p:nvSpPr>
          <p:cNvPr id="30765" name="Line 123"/>
          <p:cNvSpPr>
            <a:spLocks noChangeShapeType="1"/>
          </p:cNvSpPr>
          <p:nvPr/>
        </p:nvSpPr>
        <p:spPr bwMode="auto">
          <a:xfrm>
            <a:off x="5938838" y="2565400"/>
            <a:ext cx="144462" cy="0"/>
          </a:xfrm>
          <a:prstGeom prst="line">
            <a:avLst/>
          </a:prstGeom>
          <a:noFill/>
          <a:ln w="28575">
            <a:solidFill>
              <a:schemeClr val="tx1"/>
            </a:solidFill>
            <a:round/>
            <a:headEnd/>
            <a:tailEnd/>
          </a:ln>
        </p:spPr>
        <p:txBody>
          <a:bodyPr wrap="none" anchor="ctr"/>
          <a:lstStyle/>
          <a:p>
            <a:endParaRPr lang="zh-CN" altLang="en-US"/>
          </a:p>
        </p:txBody>
      </p:sp>
      <p:sp>
        <p:nvSpPr>
          <p:cNvPr id="30766" name="Freeform 142"/>
          <p:cNvSpPr>
            <a:spLocks/>
          </p:cNvSpPr>
          <p:nvPr/>
        </p:nvSpPr>
        <p:spPr bwMode="auto">
          <a:xfrm>
            <a:off x="5795963" y="2781300"/>
            <a:ext cx="144462" cy="792163"/>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38100" cap="flat" cmpd="sng">
            <a:solidFill>
              <a:srgbClr val="FF3300"/>
            </a:solidFill>
            <a:prstDash val="solid"/>
            <a:round/>
            <a:headEnd/>
            <a:tailEnd/>
          </a:ln>
        </p:spPr>
        <p:txBody>
          <a:bodyPr wrap="none" anchor="ctr"/>
          <a:lstStyle/>
          <a:p>
            <a:endParaRPr lang="zh-CN" altLang="en-US"/>
          </a:p>
        </p:txBody>
      </p:sp>
      <p:sp>
        <p:nvSpPr>
          <p:cNvPr id="30767" name="Freeform 143"/>
          <p:cNvSpPr>
            <a:spLocks/>
          </p:cNvSpPr>
          <p:nvPr/>
        </p:nvSpPr>
        <p:spPr bwMode="auto">
          <a:xfrm>
            <a:off x="5938838" y="2781300"/>
            <a:ext cx="144462" cy="792163"/>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38100" cap="flat" cmpd="sng">
            <a:solidFill>
              <a:srgbClr val="FF3300"/>
            </a:solidFill>
            <a:prstDash val="solid"/>
            <a:round/>
            <a:headEnd/>
            <a:tailEnd/>
          </a:ln>
        </p:spPr>
        <p:txBody>
          <a:bodyPr wrap="none" anchor="ctr"/>
          <a:lstStyle/>
          <a:p>
            <a:endParaRPr lang="zh-CN" altLang="en-US"/>
          </a:p>
        </p:txBody>
      </p:sp>
      <p:grpSp>
        <p:nvGrpSpPr>
          <p:cNvPr id="30768" name="Group 152"/>
          <p:cNvGrpSpPr>
            <a:grpSpLocks/>
          </p:cNvGrpSpPr>
          <p:nvPr/>
        </p:nvGrpSpPr>
        <p:grpSpPr bwMode="auto">
          <a:xfrm>
            <a:off x="5754688" y="2389188"/>
            <a:ext cx="177800" cy="301625"/>
            <a:chOff x="2835" y="1117"/>
            <a:chExt cx="181" cy="499"/>
          </a:xfrm>
        </p:grpSpPr>
        <p:sp>
          <p:nvSpPr>
            <p:cNvPr id="30847" name="Freeform 146"/>
            <p:cNvSpPr>
              <a:spLocks/>
            </p:cNvSpPr>
            <p:nvPr/>
          </p:nvSpPr>
          <p:spPr bwMode="auto">
            <a:xfrm>
              <a:off x="2835" y="1117"/>
              <a:ext cx="91" cy="499"/>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28575" cap="flat" cmpd="sng">
              <a:solidFill>
                <a:schemeClr val="tx1"/>
              </a:solidFill>
              <a:prstDash val="solid"/>
              <a:round/>
              <a:headEnd/>
              <a:tailEnd/>
            </a:ln>
          </p:spPr>
          <p:txBody>
            <a:bodyPr wrap="none" anchor="ctr"/>
            <a:lstStyle/>
            <a:p>
              <a:endParaRPr lang="zh-CN" altLang="en-US"/>
            </a:p>
          </p:txBody>
        </p:sp>
        <p:sp>
          <p:nvSpPr>
            <p:cNvPr id="30848" name="Freeform 147"/>
            <p:cNvSpPr>
              <a:spLocks/>
            </p:cNvSpPr>
            <p:nvPr/>
          </p:nvSpPr>
          <p:spPr bwMode="auto">
            <a:xfrm>
              <a:off x="2925" y="1117"/>
              <a:ext cx="91" cy="499"/>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28575" cap="flat" cmpd="sng">
              <a:solidFill>
                <a:schemeClr val="tx1"/>
              </a:solidFill>
              <a:prstDash val="solid"/>
              <a:round/>
              <a:headEnd/>
              <a:tailEnd/>
            </a:ln>
          </p:spPr>
          <p:txBody>
            <a:bodyPr wrap="none" anchor="ctr"/>
            <a:lstStyle/>
            <a:p>
              <a:endParaRPr lang="zh-CN" altLang="en-US"/>
            </a:p>
          </p:txBody>
        </p:sp>
      </p:grpSp>
      <p:sp>
        <p:nvSpPr>
          <p:cNvPr id="30769" name="Line 148"/>
          <p:cNvSpPr>
            <a:spLocks noChangeShapeType="1"/>
          </p:cNvSpPr>
          <p:nvPr/>
        </p:nvSpPr>
        <p:spPr bwMode="auto">
          <a:xfrm>
            <a:off x="5651500" y="2781300"/>
            <a:ext cx="287338" cy="0"/>
          </a:xfrm>
          <a:prstGeom prst="line">
            <a:avLst/>
          </a:prstGeom>
          <a:noFill/>
          <a:ln w="38100">
            <a:solidFill>
              <a:srgbClr val="FF3300"/>
            </a:solidFill>
            <a:round/>
            <a:headEnd/>
            <a:tailEnd/>
          </a:ln>
        </p:spPr>
        <p:txBody>
          <a:bodyPr wrap="none" anchor="ctr"/>
          <a:lstStyle/>
          <a:p>
            <a:endParaRPr lang="zh-CN" altLang="en-US"/>
          </a:p>
        </p:txBody>
      </p:sp>
      <p:sp>
        <p:nvSpPr>
          <p:cNvPr id="30770" name="Line 149"/>
          <p:cNvSpPr>
            <a:spLocks noChangeShapeType="1"/>
          </p:cNvSpPr>
          <p:nvPr/>
        </p:nvSpPr>
        <p:spPr bwMode="auto">
          <a:xfrm>
            <a:off x="6083300" y="2781300"/>
            <a:ext cx="215900" cy="0"/>
          </a:xfrm>
          <a:prstGeom prst="line">
            <a:avLst/>
          </a:prstGeom>
          <a:noFill/>
          <a:ln w="38100">
            <a:solidFill>
              <a:srgbClr val="FF3300"/>
            </a:solidFill>
            <a:round/>
            <a:headEnd/>
            <a:tailEnd/>
          </a:ln>
        </p:spPr>
        <p:txBody>
          <a:bodyPr wrap="none" anchor="ctr"/>
          <a:lstStyle/>
          <a:p>
            <a:endParaRPr lang="zh-CN" altLang="en-US"/>
          </a:p>
        </p:txBody>
      </p:sp>
      <p:sp>
        <p:nvSpPr>
          <p:cNvPr id="30771" name="Line 150"/>
          <p:cNvSpPr>
            <a:spLocks noChangeShapeType="1"/>
          </p:cNvSpPr>
          <p:nvPr/>
        </p:nvSpPr>
        <p:spPr bwMode="auto">
          <a:xfrm>
            <a:off x="6011863" y="3573463"/>
            <a:ext cx="287337" cy="0"/>
          </a:xfrm>
          <a:prstGeom prst="line">
            <a:avLst/>
          </a:prstGeom>
          <a:noFill/>
          <a:ln w="38100">
            <a:solidFill>
              <a:srgbClr val="FF3300"/>
            </a:solidFill>
            <a:round/>
            <a:headEnd/>
            <a:tailEnd/>
          </a:ln>
        </p:spPr>
        <p:txBody>
          <a:bodyPr wrap="none"/>
          <a:lstStyle/>
          <a:p>
            <a:endParaRPr lang="zh-CN" altLang="en-US"/>
          </a:p>
        </p:txBody>
      </p:sp>
      <p:sp>
        <p:nvSpPr>
          <p:cNvPr id="30772" name="Line 151"/>
          <p:cNvSpPr>
            <a:spLocks noChangeShapeType="1"/>
          </p:cNvSpPr>
          <p:nvPr/>
        </p:nvSpPr>
        <p:spPr bwMode="auto">
          <a:xfrm>
            <a:off x="5651500" y="3573463"/>
            <a:ext cx="215900" cy="0"/>
          </a:xfrm>
          <a:prstGeom prst="line">
            <a:avLst/>
          </a:prstGeom>
          <a:noFill/>
          <a:ln w="38100">
            <a:solidFill>
              <a:srgbClr val="FF3300"/>
            </a:solidFill>
            <a:round/>
            <a:headEnd/>
            <a:tailEnd/>
          </a:ln>
        </p:spPr>
        <p:txBody>
          <a:bodyPr wrap="none"/>
          <a:lstStyle/>
          <a:p>
            <a:endParaRPr lang="zh-CN" altLang="en-US"/>
          </a:p>
        </p:txBody>
      </p:sp>
      <p:sp>
        <p:nvSpPr>
          <p:cNvPr id="30773" name="Line 153"/>
          <p:cNvSpPr>
            <a:spLocks noChangeShapeType="1"/>
          </p:cNvSpPr>
          <p:nvPr/>
        </p:nvSpPr>
        <p:spPr bwMode="auto">
          <a:xfrm flipV="1">
            <a:off x="611188" y="1412875"/>
            <a:ext cx="0" cy="360363"/>
          </a:xfrm>
          <a:prstGeom prst="line">
            <a:avLst/>
          </a:prstGeom>
          <a:noFill/>
          <a:ln w="28575">
            <a:solidFill>
              <a:schemeClr val="tx1"/>
            </a:solidFill>
            <a:round/>
            <a:headEnd/>
            <a:tailEnd/>
          </a:ln>
        </p:spPr>
        <p:txBody>
          <a:bodyPr wrap="none" anchor="ctr"/>
          <a:lstStyle/>
          <a:p>
            <a:endParaRPr lang="zh-CN" altLang="en-US"/>
          </a:p>
        </p:txBody>
      </p:sp>
      <p:sp>
        <p:nvSpPr>
          <p:cNvPr id="30774" name="Line 154"/>
          <p:cNvSpPr>
            <a:spLocks noChangeShapeType="1"/>
          </p:cNvSpPr>
          <p:nvPr/>
        </p:nvSpPr>
        <p:spPr bwMode="auto">
          <a:xfrm flipH="1">
            <a:off x="395288" y="1412875"/>
            <a:ext cx="215900" cy="0"/>
          </a:xfrm>
          <a:prstGeom prst="line">
            <a:avLst/>
          </a:prstGeom>
          <a:noFill/>
          <a:ln w="28575">
            <a:solidFill>
              <a:schemeClr val="tx1"/>
            </a:solidFill>
            <a:round/>
            <a:headEnd/>
            <a:tailEnd/>
          </a:ln>
        </p:spPr>
        <p:txBody>
          <a:bodyPr wrap="none" anchor="ctr"/>
          <a:lstStyle/>
          <a:p>
            <a:endParaRPr lang="zh-CN" altLang="en-US"/>
          </a:p>
        </p:txBody>
      </p:sp>
      <p:sp>
        <p:nvSpPr>
          <p:cNvPr id="30775" name="Line 155"/>
          <p:cNvSpPr>
            <a:spLocks noChangeShapeType="1"/>
          </p:cNvSpPr>
          <p:nvPr/>
        </p:nvSpPr>
        <p:spPr bwMode="auto">
          <a:xfrm>
            <a:off x="395288" y="1412875"/>
            <a:ext cx="0" cy="360363"/>
          </a:xfrm>
          <a:prstGeom prst="line">
            <a:avLst/>
          </a:prstGeom>
          <a:noFill/>
          <a:ln w="28575">
            <a:solidFill>
              <a:schemeClr val="tx1"/>
            </a:solidFill>
            <a:round/>
            <a:headEnd/>
            <a:tailEnd/>
          </a:ln>
        </p:spPr>
        <p:txBody>
          <a:bodyPr wrap="none" anchor="ctr"/>
          <a:lstStyle/>
          <a:p>
            <a:endParaRPr lang="zh-CN" altLang="en-US"/>
          </a:p>
        </p:txBody>
      </p:sp>
      <p:sp>
        <p:nvSpPr>
          <p:cNvPr id="30776" name="Line 156"/>
          <p:cNvSpPr>
            <a:spLocks noChangeShapeType="1"/>
          </p:cNvSpPr>
          <p:nvPr/>
        </p:nvSpPr>
        <p:spPr bwMode="auto">
          <a:xfrm flipH="1">
            <a:off x="250825" y="1773238"/>
            <a:ext cx="144463" cy="0"/>
          </a:xfrm>
          <a:prstGeom prst="line">
            <a:avLst/>
          </a:prstGeom>
          <a:noFill/>
          <a:ln w="28575">
            <a:solidFill>
              <a:schemeClr val="tx1"/>
            </a:solidFill>
            <a:round/>
            <a:headEnd/>
            <a:tailEnd/>
          </a:ln>
        </p:spPr>
        <p:txBody>
          <a:bodyPr wrap="none" anchor="ctr"/>
          <a:lstStyle/>
          <a:p>
            <a:endParaRPr lang="zh-CN" altLang="en-US"/>
          </a:p>
        </p:txBody>
      </p:sp>
      <p:sp>
        <p:nvSpPr>
          <p:cNvPr id="30777" name="Line 157"/>
          <p:cNvSpPr>
            <a:spLocks noChangeShapeType="1"/>
          </p:cNvSpPr>
          <p:nvPr/>
        </p:nvSpPr>
        <p:spPr bwMode="auto">
          <a:xfrm flipV="1">
            <a:off x="8820150" y="1412875"/>
            <a:ext cx="0" cy="360363"/>
          </a:xfrm>
          <a:prstGeom prst="line">
            <a:avLst/>
          </a:prstGeom>
          <a:noFill/>
          <a:ln w="28575">
            <a:solidFill>
              <a:schemeClr val="tx1"/>
            </a:solidFill>
            <a:round/>
            <a:headEnd/>
            <a:tailEnd/>
          </a:ln>
        </p:spPr>
        <p:txBody>
          <a:bodyPr wrap="none" anchor="ctr"/>
          <a:lstStyle/>
          <a:p>
            <a:endParaRPr lang="zh-CN" altLang="en-US"/>
          </a:p>
        </p:txBody>
      </p:sp>
      <p:sp>
        <p:nvSpPr>
          <p:cNvPr id="30778" name="Line 158"/>
          <p:cNvSpPr>
            <a:spLocks noChangeShapeType="1"/>
          </p:cNvSpPr>
          <p:nvPr/>
        </p:nvSpPr>
        <p:spPr bwMode="auto">
          <a:xfrm flipH="1">
            <a:off x="8604250" y="1412875"/>
            <a:ext cx="215900" cy="0"/>
          </a:xfrm>
          <a:prstGeom prst="line">
            <a:avLst/>
          </a:prstGeom>
          <a:noFill/>
          <a:ln w="28575">
            <a:solidFill>
              <a:schemeClr val="tx1"/>
            </a:solidFill>
            <a:round/>
            <a:headEnd/>
            <a:tailEnd/>
          </a:ln>
        </p:spPr>
        <p:txBody>
          <a:bodyPr wrap="none" anchor="ctr"/>
          <a:lstStyle/>
          <a:p>
            <a:endParaRPr lang="zh-CN" altLang="en-US"/>
          </a:p>
        </p:txBody>
      </p:sp>
      <p:sp>
        <p:nvSpPr>
          <p:cNvPr id="30779" name="Line 159"/>
          <p:cNvSpPr>
            <a:spLocks noChangeShapeType="1"/>
          </p:cNvSpPr>
          <p:nvPr/>
        </p:nvSpPr>
        <p:spPr bwMode="auto">
          <a:xfrm>
            <a:off x="8604250" y="1412875"/>
            <a:ext cx="0" cy="360363"/>
          </a:xfrm>
          <a:prstGeom prst="line">
            <a:avLst/>
          </a:prstGeom>
          <a:noFill/>
          <a:ln w="28575">
            <a:solidFill>
              <a:schemeClr val="tx1"/>
            </a:solidFill>
            <a:round/>
            <a:headEnd/>
            <a:tailEnd/>
          </a:ln>
        </p:spPr>
        <p:txBody>
          <a:bodyPr wrap="none" anchor="ctr"/>
          <a:lstStyle/>
          <a:p>
            <a:endParaRPr lang="zh-CN" altLang="en-US"/>
          </a:p>
        </p:txBody>
      </p:sp>
      <p:sp>
        <p:nvSpPr>
          <p:cNvPr id="30780" name="Line 160"/>
          <p:cNvSpPr>
            <a:spLocks noChangeShapeType="1"/>
          </p:cNvSpPr>
          <p:nvPr/>
        </p:nvSpPr>
        <p:spPr bwMode="auto">
          <a:xfrm flipH="1">
            <a:off x="8820150" y="1771650"/>
            <a:ext cx="144463" cy="0"/>
          </a:xfrm>
          <a:prstGeom prst="line">
            <a:avLst/>
          </a:prstGeom>
          <a:noFill/>
          <a:ln w="28575">
            <a:solidFill>
              <a:schemeClr val="tx1"/>
            </a:solidFill>
            <a:round/>
            <a:headEnd/>
            <a:tailEnd/>
          </a:ln>
        </p:spPr>
        <p:txBody>
          <a:bodyPr wrap="none" anchor="ctr"/>
          <a:lstStyle/>
          <a:p>
            <a:endParaRPr lang="zh-CN" altLang="en-US"/>
          </a:p>
        </p:txBody>
      </p:sp>
      <p:sp>
        <p:nvSpPr>
          <p:cNvPr id="30781" name="Line 161"/>
          <p:cNvSpPr>
            <a:spLocks noChangeShapeType="1"/>
          </p:cNvSpPr>
          <p:nvPr/>
        </p:nvSpPr>
        <p:spPr bwMode="auto">
          <a:xfrm>
            <a:off x="611188" y="1773238"/>
            <a:ext cx="5153025" cy="0"/>
          </a:xfrm>
          <a:prstGeom prst="line">
            <a:avLst/>
          </a:prstGeom>
          <a:noFill/>
          <a:ln w="28575">
            <a:solidFill>
              <a:schemeClr val="tx1"/>
            </a:solidFill>
            <a:round/>
            <a:headEnd/>
            <a:tailEnd/>
          </a:ln>
        </p:spPr>
        <p:txBody>
          <a:bodyPr wrap="none" anchor="ctr"/>
          <a:lstStyle/>
          <a:p>
            <a:endParaRPr lang="zh-CN" altLang="en-US"/>
          </a:p>
        </p:txBody>
      </p:sp>
      <p:sp>
        <p:nvSpPr>
          <p:cNvPr id="30782" name="Line 165"/>
          <p:cNvSpPr>
            <a:spLocks noChangeShapeType="1"/>
          </p:cNvSpPr>
          <p:nvPr/>
        </p:nvSpPr>
        <p:spPr bwMode="auto">
          <a:xfrm flipH="1">
            <a:off x="5980113" y="1773238"/>
            <a:ext cx="2624137" cy="0"/>
          </a:xfrm>
          <a:prstGeom prst="line">
            <a:avLst/>
          </a:prstGeom>
          <a:noFill/>
          <a:ln w="28575">
            <a:solidFill>
              <a:schemeClr val="tx1"/>
            </a:solidFill>
            <a:round/>
            <a:headEnd/>
            <a:tailEnd/>
          </a:ln>
        </p:spPr>
        <p:txBody>
          <a:bodyPr wrap="none" anchor="ctr"/>
          <a:lstStyle/>
          <a:p>
            <a:endParaRPr lang="zh-CN" altLang="en-US"/>
          </a:p>
        </p:txBody>
      </p:sp>
      <p:grpSp>
        <p:nvGrpSpPr>
          <p:cNvPr id="30783" name="Group 166"/>
          <p:cNvGrpSpPr>
            <a:grpSpLocks/>
          </p:cNvGrpSpPr>
          <p:nvPr/>
        </p:nvGrpSpPr>
        <p:grpSpPr bwMode="auto">
          <a:xfrm>
            <a:off x="5789613" y="1630363"/>
            <a:ext cx="177800" cy="301625"/>
            <a:chOff x="2835" y="1117"/>
            <a:chExt cx="181" cy="499"/>
          </a:xfrm>
        </p:grpSpPr>
        <p:sp>
          <p:nvSpPr>
            <p:cNvPr id="30845" name="Freeform 167"/>
            <p:cNvSpPr>
              <a:spLocks/>
            </p:cNvSpPr>
            <p:nvPr/>
          </p:nvSpPr>
          <p:spPr bwMode="auto">
            <a:xfrm>
              <a:off x="2835" y="1117"/>
              <a:ext cx="91" cy="499"/>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28575" cap="flat" cmpd="sng">
              <a:solidFill>
                <a:schemeClr val="tx1"/>
              </a:solidFill>
              <a:prstDash val="solid"/>
              <a:round/>
              <a:headEnd/>
              <a:tailEnd/>
            </a:ln>
          </p:spPr>
          <p:txBody>
            <a:bodyPr wrap="none" anchor="ctr"/>
            <a:lstStyle/>
            <a:p>
              <a:endParaRPr lang="zh-CN" altLang="en-US"/>
            </a:p>
          </p:txBody>
        </p:sp>
        <p:sp>
          <p:nvSpPr>
            <p:cNvPr id="30846" name="Freeform 168"/>
            <p:cNvSpPr>
              <a:spLocks/>
            </p:cNvSpPr>
            <p:nvPr/>
          </p:nvSpPr>
          <p:spPr bwMode="auto">
            <a:xfrm>
              <a:off x="2925" y="1117"/>
              <a:ext cx="91" cy="499"/>
            </a:xfrm>
            <a:custGeom>
              <a:avLst/>
              <a:gdLst>
                <a:gd name="T0" fmla="*/ 227 w 235"/>
                <a:gd name="T1" fmla="*/ 0 h 907"/>
                <a:gd name="T2" fmla="*/ 0 w 235"/>
                <a:gd name="T3" fmla="*/ 272 h 907"/>
                <a:gd name="T4" fmla="*/ 227 w 235"/>
                <a:gd name="T5" fmla="*/ 589 h 907"/>
                <a:gd name="T6" fmla="*/ 46 w 235"/>
                <a:gd name="T7" fmla="*/ 907 h 907"/>
                <a:gd name="T8" fmla="*/ 0 60000 65536"/>
                <a:gd name="T9" fmla="*/ 0 60000 65536"/>
                <a:gd name="T10" fmla="*/ 0 60000 65536"/>
                <a:gd name="T11" fmla="*/ 0 60000 65536"/>
                <a:gd name="T12" fmla="*/ 0 w 235"/>
                <a:gd name="T13" fmla="*/ 0 h 907"/>
                <a:gd name="T14" fmla="*/ 235 w 235"/>
                <a:gd name="T15" fmla="*/ 907 h 907"/>
              </a:gdLst>
              <a:ahLst/>
              <a:cxnLst>
                <a:cxn ang="T8">
                  <a:pos x="T0" y="T1"/>
                </a:cxn>
                <a:cxn ang="T9">
                  <a:pos x="T2" y="T3"/>
                </a:cxn>
                <a:cxn ang="T10">
                  <a:pos x="T4" y="T5"/>
                </a:cxn>
                <a:cxn ang="T11">
                  <a:pos x="T6" y="T7"/>
                </a:cxn>
              </a:cxnLst>
              <a:rect l="T12" t="T13" r="T14" b="T15"/>
              <a:pathLst>
                <a:path w="235" h="907">
                  <a:moveTo>
                    <a:pt x="227" y="0"/>
                  </a:moveTo>
                  <a:cubicBezTo>
                    <a:pt x="113" y="87"/>
                    <a:pt x="0" y="174"/>
                    <a:pt x="0" y="272"/>
                  </a:cubicBezTo>
                  <a:cubicBezTo>
                    <a:pt x="0" y="370"/>
                    <a:pt x="219" y="483"/>
                    <a:pt x="227" y="589"/>
                  </a:cubicBezTo>
                  <a:cubicBezTo>
                    <a:pt x="235" y="695"/>
                    <a:pt x="76" y="862"/>
                    <a:pt x="46" y="907"/>
                  </a:cubicBezTo>
                </a:path>
              </a:pathLst>
            </a:custGeom>
            <a:noFill/>
            <a:ln w="28575" cap="flat" cmpd="sng">
              <a:solidFill>
                <a:schemeClr val="tx1"/>
              </a:solidFill>
              <a:prstDash val="solid"/>
              <a:round/>
              <a:headEnd/>
              <a:tailEnd/>
            </a:ln>
          </p:spPr>
          <p:txBody>
            <a:bodyPr wrap="none" anchor="ctr"/>
            <a:lstStyle/>
            <a:p>
              <a:endParaRPr lang="zh-CN" altLang="en-US"/>
            </a:p>
          </p:txBody>
        </p:sp>
      </p:grpSp>
      <p:sp>
        <p:nvSpPr>
          <p:cNvPr id="30784" name="Rectangle 169"/>
          <p:cNvSpPr>
            <a:spLocks noChangeArrowheads="1"/>
          </p:cNvSpPr>
          <p:nvPr/>
        </p:nvSpPr>
        <p:spPr bwMode="auto">
          <a:xfrm>
            <a:off x="901700" y="4652963"/>
            <a:ext cx="501650" cy="792162"/>
          </a:xfrm>
          <a:prstGeom prst="rect">
            <a:avLst/>
          </a:prstGeom>
          <a:solidFill>
            <a:srgbClr val="CCECFF"/>
          </a:solidFill>
          <a:ln w="19050" algn="ctr">
            <a:solidFill>
              <a:schemeClr val="tx1"/>
            </a:solidFill>
            <a:miter lim="800000"/>
            <a:headEnd/>
            <a:tailEnd/>
          </a:ln>
        </p:spPr>
        <p:txBody>
          <a:bodyPr wrap="none" anchor="ctr"/>
          <a:lstStyle/>
          <a:p>
            <a:pPr algn="ctr"/>
            <a:r>
              <a:rPr lang="zh-CN" altLang="en-US" sz="1800"/>
              <a:t>同步</a:t>
            </a:r>
          </a:p>
          <a:p>
            <a:pPr algn="ctr"/>
            <a:r>
              <a:rPr lang="zh-CN" altLang="en-US" sz="1800"/>
              <a:t>字节</a:t>
            </a:r>
          </a:p>
        </p:txBody>
      </p:sp>
      <p:sp>
        <p:nvSpPr>
          <p:cNvPr id="30785" name="Rectangle 170"/>
          <p:cNvSpPr>
            <a:spLocks noChangeArrowheads="1"/>
          </p:cNvSpPr>
          <p:nvPr/>
        </p:nvSpPr>
        <p:spPr bwMode="auto">
          <a:xfrm>
            <a:off x="1403350" y="4652963"/>
            <a:ext cx="501650" cy="792162"/>
          </a:xfrm>
          <a:prstGeom prst="rect">
            <a:avLst/>
          </a:prstGeom>
          <a:solidFill>
            <a:srgbClr val="FFCCFF"/>
          </a:solidFill>
          <a:ln w="19050" algn="ctr">
            <a:solidFill>
              <a:schemeClr val="tx1"/>
            </a:solidFill>
            <a:miter lim="800000"/>
            <a:headEnd/>
            <a:tailEnd/>
          </a:ln>
        </p:spPr>
        <p:txBody>
          <a:bodyPr wrap="none" anchor="ctr"/>
          <a:lstStyle/>
          <a:p>
            <a:pPr algn="ctr"/>
            <a:r>
              <a:rPr lang="zh-CN" altLang="en-US" sz="1800"/>
              <a:t>道号</a:t>
            </a:r>
          </a:p>
          <a:p>
            <a:pPr algn="ctr"/>
            <a:r>
              <a:rPr lang="zh-CN" altLang="en-US" sz="1800"/>
              <a:t>＃</a:t>
            </a:r>
          </a:p>
        </p:txBody>
      </p:sp>
      <p:sp>
        <p:nvSpPr>
          <p:cNvPr id="30786" name="Rectangle 171"/>
          <p:cNvSpPr>
            <a:spLocks noChangeArrowheads="1"/>
          </p:cNvSpPr>
          <p:nvPr/>
        </p:nvSpPr>
        <p:spPr bwMode="auto">
          <a:xfrm>
            <a:off x="1908175" y="4652963"/>
            <a:ext cx="501650" cy="792162"/>
          </a:xfrm>
          <a:prstGeom prst="rect">
            <a:avLst/>
          </a:prstGeom>
          <a:solidFill>
            <a:srgbClr val="FFCC99"/>
          </a:solidFill>
          <a:ln w="19050" algn="ctr">
            <a:solidFill>
              <a:schemeClr val="tx1"/>
            </a:solidFill>
            <a:miter lim="800000"/>
            <a:headEnd/>
            <a:tailEnd/>
          </a:ln>
        </p:spPr>
        <p:txBody>
          <a:bodyPr wrap="none" anchor="ctr"/>
          <a:lstStyle/>
          <a:p>
            <a:pPr algn="ctr"/>
            <a:r>
              <a:rPr lang="zh-CN" altLang="en-US" sz="1800"/>
              <a:t>头号</a:t>
            </a:r>
          </a:p>
          <a:p>
            <a:pPr algn="ctr"/>
            <a:r>
              <a:rPr lang="zh-CN" altLang="en-US" sz="1800"/>
              <a:t>＃</a:t>
            </a:r>
          </a:p>
        </p:txBody>
      </p:sp>
      <p:sp>
        <p:nvSpPr>
          <p:cNvPr id="30787" name="Rectangle 172"/>
          <p:cNvSpPr>
            <a:spLocks noChangeArrowheads="1"/>
          </p:cNvSpPr>
          <p:nvPr/>
        </p:nvSpPr>
        <p:spPr bwMode="auto">
          <a:xfrm>
            <a:off x="2411413" y="4652963"/>
            <a:ext cx="501650" cy="792162"/>
          </a:xfrm>
          <a:prstGeom prst="rect">
            <a:avLst/>
          </a:prstGeom>
          <a:solidFill>
            <a:srgbClr val="FF9999"/>
          </a:solidFill>
          <a:ln w="19050" algn="ctr">
            <a:solidFill>
              <a:schemeClr val="tx1"/>
            </a:solidFill>
            <a:miter lim="800000"/>
            <a:headEnd/>
            <a:tailEnd/>
          </a:ln>
        </p:spPr>
        <p:txBody>
          <a:bodyPr wrap="none" anchor="ctr"/>
          <a:lstStyle/>
          <a:p>
            <a:pPr algn="ctr">
              <a:lnSpc>
                <a:spcPct val="90000"/>
              </a:lnSpc>
            </a:pPr>
            <a:r>
              <a:rPr lang="zh-CN" altLang="en-US" sz="1800"/>
              <a:t>扇号</a:t>
            </a:r>
          </a:p>
          <a:p>
            <a:pPr algn="ctr">
              <a:lnSpc>
                <a:spcPct val="90000"/>
              </a:lnSpc>
            </a:pPr>
            <a:r>
              <a:rPr lang="zh-CN" altLang="en-US" sz="1800"/>
              <a:t>＃</a:t>
            </a:r>
          </a:p>
        </p:txBody>
      </p:sp>
      <p:sp>
        <p:nvSpPr>
          <p:cNvPr id="30788" name="Rectangle 173"/>
          <p:cNvSpPr>
            <a:spLocks noChangeArrowheads="1"/>
          </p:cNvSpPr>
          <p:nvPr/>
        </p:nvSpPr>
        <p:spPr bwMode="auto">
          <a:xfrm>
            <a:off x="2917825" y="4652963"/>
            <a:ext cx="501650" cy="792162"/>
          </a:xfrm>
          <a:prstGeom prst="rect">
            <a:avLst/>
          </a:prstGeom>
          <a:solidFill>
            <a:srgbClr val="CCECFF"/>
          </a:solidFill>
          <a:ln w="19050" algn="ctr">
            <a:solidFill>
              <a:schemeClr val="tx1"/>
            </a:solidFill>
            <a:miter lim="800000"/>
            <a:headEnd/>
            <a:tailEnd/>
          </a:ln>
        </p:spPr>
        <p:txBody>
          <a:bodyPr wrap="none" anchor="ctr"/>
          <a:lstStyle/>
          <a:p>
            <a:pPr algn="ctr"/>
            <a:r>
              <a:rPr lang="en-US" altLang="zh-CN" sz="1800"/>
              <a:t>CRC</a:t>
            </a:r>
          </a:p>
        </p:txBody>
      </p:sp>
      <p:sp>
        <p:nvSpPr>
          <p:cNvPr id="30789" name="Rectangle 174"/>
          <p:cNvSpPr>
            <a:spLocks noChangeArrowheads="1"/>
          </p:cNvSpPr>
          <p:nvPr/>
        </p:nvSpPr>
        <p:spPr bwMode="auto">
          <a:xfrm>
            <a:off x="900113" y="4652963"/>
            <a:ext cx="2519362" cy="792162"/>
          </a:xfrm>
          <a:prstGeom prst="rect">
            <a:avLst/>
          </a:prstGeom>
          <a:noFill/>
          <a:ln w="38100" algn="ctr">
            <a:solidFill>
              <a:srgbClr val="006600"/>
            </a:solidFill>
            <a:miter lim="800000"/>
            <a:headEnd/>
            <a:tailEnd/>
          </a:ln>
        </p:spPr>
        <p:txBody>
          <a:bodyPr wrap="none" anchor="ctr"/>
          <a:lstStyle/>
          <a:p>
            <a:pPr algn="ctr">
              <a:spcBef>
                <a:spcPct val="50000"/>
              </a:spcBef>
            </a:pPr>
            <a:endParaRPr lang="zh-CN" altLang="en-US"/>
          </a:p>
        </p:txBody>
      </p:sp>
      <p:grpSp>
        <p:nvGrpSpPr>
          <p:cNvPr id="30790" name="Group 180"/>
          <p:cNvGrpSpPr>
            <a:grpSpLocks/>
          </p:cNvGrpSpPr>
          <p:nvPr/>
        </p:nvGrpSpPr>
        <p:grpSpPr bwMode="auto">
          <a:xfrm>
            <a:off x="611188" y="3573463"/>
            <a:ext cx="2517775" cy="431800"/>
            <a:chOff x="340" y="2160"/>
            <a:chExt cx="1586" cy="499"/>
          </a:xfrm>
        </p:grpSpPr>
        <p:sp>
          <p:nvSpPr>
            <p:cNvPr id="30840" name="Rectangle 175"/>
            <p:cNvSpPr>
              <a:spLocks noChangeArrowheads="1"/>
            </p:cNvSpPr>
            <p:nvPr/>
          </p:nvSpPr>
          <p:spPr bwMode="auto">
            <a:xfrm>
              <a:off x="340" y="2160"/>
              <a:ext cx="316" cy="499"/>
            </a:xfrm>
            <a:prstGeom prst="rect">
              <a:avLst/>
            </a:prstGeom>
            <a:noFill/>
            <a:ln w="19050" algn="ctr">
              <a:noFill/>
              <a:miter lim="800000"/>
              <a:headEnd/>
              <a:tailEnd/>
            </a:ln>
          </p:spPr>
          <p:txBody>
            <a:bodyPr wrap="none"/>
            <a:lstStyle/>
            <a:p>
              <a:pPr algn="ctr"/>
              <a:r>
                <a:rPr lang="en-US" altLang="zh-CN" sz="1800"/>
                <a:t>17</a:t>
              </a:r>
            </a:p>
          </p:txBody>
        </p:sp>
        <p:sp>
          <p:nvSpPr>
            <p:cNvPr id="30841" name="Rectangle 176"/>
            <p:cNvSpPr>
              <a:spLocks noChangeArrowheads="1"/>
            </p:cNvSpPr>
            <p:nvPr/>
          </p:nvSpPr>
          <p:spPr bwMode="auto">
            <a:xfrm>
              <a:off x="656" y="2160"/>
              <a:ext cx="316" cy="499"/>
            </a:xfrm>
            <a:prstGeom prst="rect">
              <a:avLst/>
            </a:prstGeom>
            <a:noFill/>
            <a:ln w="19050" algn="ctr">
              <a:noFill/>
              <a:miter lim="800000"/>
              <a:headEnd/>
              <a:tailEnd/>
            </a:ln>
          </p:spPr>
          <p:txBody>
            <a:bodyPr wrap="none"/>
            <a:lstStyle/>
            <a:p>
              <a:pPr algn="ctr"/>
              <a:r>
                <a:rPr lang="en-US" altLang="zh-CN" sz="1800"/>
                <a:t>7</a:t>
              </a:r>
            </a:p>
          </p:txBody>
        </p:sp>
        <p:sp>
          <p:nvSpPr>
            <p:cNvPr id="30842" name="Rectangle 177"/>
            <p:cNvSpPr>
              <a:spLocks noChangeArrowheads="1"/>
            </p:cNvSpPr>
            <p:nvPr/>
          </p:nvSpPr>
          <p:spPr bwMode="auto">
            <a:xfrm>
              <a:off x="974" y="2160"/>
              <a:ext cx="316" cy="499"/>
            </a:xfrm>
            <a:prstGeom prst="rect">
              <a:avLst/>
            </a:prstGeom>
            <a:noFill/>
            <a:ln w="19050" algn="ctr">
              <a:noFill/>
              <a:miter lim="800000"/>
              <a:headEnd/>
              <a:tailEnd/>
            </a:ln>
          </p:spPr>
          <p:txBody>
            <a:bodyPr wrap="none"/>
            <a:lstStyle/>
            <a:p>
              <a:pPr algn="ctr"/>
              <a:r>
                <a:rPr lang="en-US" altLang="zh-CN" sz="1800"/>
                <a:t>41</a:t>
              </a:r>
            </a:p>
          </p:txBody>
        </p:sp>
        <p:sp>
          <p:nvSpPr>
            <p:cNvPr id="30843" name="Rectangle 178"/>
            <p:cNvSpPr>
              <a:spLocks noChangeArrowheads="1"/>
            </p:cNvSpPr>
            <p:nvPr/>
          </p:nvSpPr>
          <p:spPr bwMode="auto">
            <a:xfrm>
              <a:off x="1291" y="2160"/>
              <a:ext cx="316" cy="499"/>
            </a:xfrm>
            <a:prstGeom prst="rect">
              <a:avLst/>
            </a:prstGeom>
            <a:noFill/>
            <a:ln w="19050" algn="ctr">
              <a:noFill/>
              <a:miter lim="800000"/>
              <a:headEnd/>
              <a:tailEnd/>
            </a:ln>
          </p:spPr>
          <p:txBody>
            <a:bodyPr wrap="none" anchor="ctr"/>
            <a:lstStyle/>
            <a:p>
              <a:pPr algn="ctr">
                <a:lnSpc>
                  <a:spcPct val="90000"/>
                </a:lnSpc>
              </a:pPr>
              <a:r>
                <a:rPr lang="en-US" altLang="zh-CN" sz="1800"/>
                <a:t>515</a:t>
              </a:r>
            </a:p>
          </p:txBody>
        </p:sp>
        <p:sp>
          <p:nvSpPr>
            <p:cNvPr id="30844" name="Rectangle 179"/>
            <p:cNvSpPr>
              <a:spLocks noChangeArrowheads="1"/>
            </p:cNvSpPr>
            <p:nvPr/>
          </p:nvSpPr>
          <p:spPr bwMode="auto">
            <a:xfrm>
              <a:off x="1610" y="2160"/>
              <a:ext cx="316" cy="499"/>
            </a:xfrm>
            <a:prstGeom prst="rect">
              <a:avLst/>
            </a:prstGeom>
            <a:noFill/>
            <a:ln w="19050" algn="ctr">
              <a:noFill/>
              <a:miter lim="800000"/>
              <a:headEnd/>
              <a:tailEnd/>
            </a:ln>
          </p:spPr>
          <p:txBody>
            <a:bodyPr wrap="none"/>
            <a:lstStyle/>
            <a:p>
              <a:pPr algn="ctr"/>
              <a:r>
                <a:rPr lang="en-US" altLang="zh-CN" sz="1800"/>
                <a:t>20</a:t>
              </a:r>
            </a:p>
          </p:txBody>
        </p:sp>
      </p:grpSp>
      <p:grpSp>
        <p:nvGrpSpPr>
          <p:cNvPr id="30791" name="Group 181"/>
          <p:cNvGrpSpPr>
            <a:grpSpLocks/>
          </p:cNvGrpSpPr>
          <p:nvPr/>
        </p:nvGrpSpPr>
        <p:grpSpPr bwMode="auto">
          <a:xfrm>
            <a:off x="3130550" y="3573463"/>
            <a:ext cx="2517775" cy="431800"/>
            <a:chOff x="340" y="2160"/>
            <a:chExt cx="1586" cy="499"/>
          </a:xfrm>
        </p:grpSpPr>
        <p:sp>
          <p:nvSpPr>
            <p:cNvPr id="30835" name="Rectangle 182"/>
            <p:cNvSpPr>
              <a:spLocks noChangeArrowheads="1"/>
            </p:cNvSpPr>
            <p:nvPr/>
          </p:nvSpPr>
          <p:spPr bwMode="auto">
            <a:xfrm>
              <a:off x="340" y="2160"/>
              <a:ext cx="316" cy="499"/>
            </a:xfrm>
            <a:prstGeom prst="rect">
              <a:avLst/>
            </a:prstGeom>
            <a:noFill/>
            <a:ln w="19050" algn="ctr">
              <a:noFill/>
              <a:miter lim="800000"/>
              <a:headEnd/>
              <a:tailEnd/>
            </a:ln>
          </p:spPr>
          <p:txBody>
            <a:bodyPr wrap="none"/>
            <a:lstStyle/>
            <a:p>
              <a:pPr algn="ctr"/>
              <a:r>
                <a:rPr lang="en-US" altLang="zh-CN" sz="1800"/>
                <a:t>17</a:t>
              </a:r>
            </a:p>
          </p:txBody>
        </p:sp>
        <p:sp>
          <p:nvSpPr>
            <p:cNvPr id="30836" name="Rectangle 183"/>
            <p:cNvSpPr>
              <a:spLocks noChangeArrowheads="1"/>
            </p:cNvSpPr>
            <p:nvPr/>
          </p:nvSpPr>
          <p:spPr bwMode="auto">
            <a:xfrm>
              <a:off x="656" y="2160"/>
              <a:ext cx="316" cy="499"/>
            </a:xfrm>
            <a:prstGeom prst="rect">
              <a:avLst/>
            </a:prstGeom>
            <a:noFill/>
            <a:ln w="19050" algn="ctr">
              <a:noFill/>
              <a:miter lim="800000"/>
              <a:headEnd/>
              <a:tailEnd/>
            </a:ln>
          </p:spPr>
          <p:txBody>
            <a:bodyPr wrap="none"/>
            <a:lstStyle/>
            <a:p>
              <a:pPr algn="ctr"/>
              <a:r>
                <a:rPr lang="en-US" altLang="zh-CN" sz="1800"/>
                <a:t>7</a:t>
              </a:r>
            </a:p>
          </p:txBody>
        </p:sp>
        <p:sp>
          <p:nvSpPr>
            <p:cNvPr id="30837" name="Rectangle 184"/>
            <p:cNvSpPr>
              <a:spLocks noChangeArrowheads="1"/>
            </p:cNvSpPr>
            <p:nvPr/>
          </p:nvSpPr>
          <p:spPr bwMode="auto">
            <a:xfrm>
              <a:off x="974" y="2160"/>
              <a:ext cx="316" cy="499"/>
            </a:xfrm>
            <a:prstGeom prst="rect">
              <a:avLst/>
            </a:prstGeom>
            <a:noFill/>
            <a:ln w="19050" algn="ctr">
              <a:noFill/>
              <a:miter lim="800000"/>
              <a:headEnd/>
              <a:tailEnd/>
            </a:ln>
          </p:spPr>
          <p:txBody>
            <a:bodyPr wrap="none"/>
            <a:lstStyle/>
            <a:p>
              <a:pPr algn="ctr"/>
              <a:r>
                <a:rPr lang="en-US" altLang="zh-CN" sz="1800"/>
                <a:t>41</a:t>
              </a:r>
            </a:p>
          </p:txBody>
        </p:sp>
        <p:sp>
          <p:nvSpPr>
            <p:cNvPr id="30838" name="Rectangle 185"/>
            <p:cNvSpPr>
              <a:spLocks noChangeArrowheads="1"/>
            </p:cNvSpPr>
            <p:nvPr/>
          </p:nvSpPr>
          <p:spPr bwMode="auto">
            <a:xfrm>
              <a:off x="1291" y="2160"/>
              <a:ext cx="316" cy="499"/>
            </a:xfrm>
            <a:prstGeom prst="rect">
              <a:avLst/>
            </a:prstGeom>
            <a:noFill/>
            <a:ln w="19050" algn="ctr">
              <a:noFill/>
              <a:miter lim="800000"/>
              <a:headEnd/>
              <a:tailEnd/>
            </a:ln>
          </p:spPr>
          <p:txBody>
            <a:bodyPr wrap="none" anchor="ctr"/>
            <a:lstStyle/>
            <a:p>
              <a:pPr algn="ctr">
                <a:lnSpc>
                  <a:spcPct val="90000"/>
                </a:lnSpc>
              </a:pPr>
              <a:r>
                <a:rPr lang="en-US" altLang="zh-CN" sz="1800"/>
                <a:t>515</a:t>
              </a:r>
            </a:p>
          </p:txBody>
        </p:sp>
        <p:sp>
          <p:nvSpPr>
            <p:cNvPr id="30839" name="Rectangle 186"/>
            <p:cNvSpPr>
              <a:spLocks noChangeArrowheads="1"/>
            </p:cNvSpPr>
            <p:nvPr/>
          </p:nvSpPr>
          <p:spPr bwMode="auto">
            <a:xfrm>
              <a:off x="1610" y="2160"/>
              <a:ext cx="316" cy="499"/>
            </a:xfrm>
            <a:prstGeom prst="rect">
              <a:avLst/>
            </a:prstGeom>
            <a:noFill/>
            <a:ln w="19050" algn="ctr">
              <a:noFill/>
              <a:miter lim="800000"/>
              <a:headEnd/>
              <a:tailEnd/>
            </a:ln>
          </p:spPr>
          <p:txBody>
            <a:bodyPr wrap="none"/>
            <a:lstStyle/>
            <a:p>
              <a:pPr algn="ctr"/>
              <a:r>
                <a:rPr lang="en-US" altLang="zh-CN" sz="1800"/>
                <a:t>20</a:t>
              </a:r>
            </a:p>
          </p:txBody>
        </p:sp>
      </p:grpSp>
      <p:grpSp>
        <p:nvGrpSpPr>
          <p:cNvPr id="30792" name="Group 187"/>
          <p:cNvGrpSpPr>
            <a:grpSpLocks/>
          </p:cNvGrpSpPr>
          <p:nvPr/>
        </p:nvGrpSpPr>
        <p:grpSpPr bwMode="auto">
          <a:xfrm>
            <a:off x="6299200" y="3573463"/>
            <a:ext cx="2517775" cy="431800"/>
            <a:chOff x="340" y="2160"/>
            <a:chExt cx="1586" cy="499"/>
          </a:xfrm>
        </p:grpSpPr>
        <p:sp>
          <p:nvSpPr>
            <p:cNvPr id="30830" name="Rectangle 188"/>
            <p:cNvSpPr>
              <a:spLocks noChangeArrowheads="1"/>
            </p:cNvSpPr>
            <p:nvPr/>
          </p:nvSpPr>
          <p:spPr bwMode="auto">
            <a:xfrm>
              <a:off x="340" y="2160"/>
              <a:ext cx="316" cy="499"/>
            </a:xfrm>
            <a:prstGeom prst="rect">
              <a:avLst/>
            </a:prstGeom>
            <a:noFill/>
            <a:ln w="19050" algn="ctr">
              <a:noFill/>
              <a:miter lim="800000"/>
              <a:headEnd/>
              <a:tailEnd/>
            </a:ln>
          </p:spPr>
          <p:txBody>
            <a:bodyPr wrap="none"/>
            <a:lstStyle/>
            <a:p>
              <a:pPr algn="ctr"/>
              <a:r>
                <a:rPr lang="en-US" altLang="zh-CN" sz="1800"/>
                <a:t>17</a:t>
              </a:r>
            </a:p>
          </p:txBody>
        </p:sp>
        <p:sp>
          <p:nvSpPr>
            <p:cNvPr id="30831" name="Rectangle 189"/>
            <p:cNvSpPr>
              <a:spLocks noChangeArrowheads="1"/>
            </p:cNvSpPr>
            <p:nvPr/>
          </p:nvSpPr>
          <p:spPr bwMode="auto">
            <a:xfrm>
              <a:off x="656" y="2160"/>
              <a:ext cx="316" cy="499"/>
            </a:xfrm>
            <a:prstGeom prst="rect">
              <a:avLst/>
            </a:prstGeom>
            <a:noFill/>
            <a:ln w="19050" algn="ctr">
              <a:noFill/>
              <a:miter lim="800000"/>
              <a:headEnd/>
              <a:tailEnd/>
            </a:ln>
          </p:spPr>
          <p:txBody>
            <a:bodyPr wrap="none"/>
            <a:lstStyle/>
            <a:p>
              <a:pPr algn="ctr"/>
              <a:r>
                <a:rPr lang="en-US" altLang="zh-CN" sz="1800"/>
                <a:t>7</a:t>
              </a:r>
            </a:p>
          </p:txBody>
        </p:sp>
        <p:sp>
          <p:nvSpPr>
            <p:cNvPr id="30832" name="Rectangle 190"/>
            <p:cNvSpPr>
              <a:spLocks noChangeArrowheads="1"/>
            </p:cNvSpPr>
            <p:nvPr/>
          </p:nvSpPr>
          <p:spPr bwMode="auto">
            <a:xfrm>
              <a:off x="974" y="2160"/>
              <a:ext cx="316" cy="499"/>
            </a:xfrm>
            <a:prstGeom prst="rect">
              <a:avLst/>
            </a:prstGeom>
            <a:noFill/>
            <a:ln w="19050" algn="ctr">
              <a:noFill/>
              <a:miter lim="800000"/>
              <a:headEnd/>
              <a:tailEnd/>
            </a:ln>
          </p:spPr>
          <p:txBody>
            <a:bodyPr wrap="none"/>
            <a:lstStyle/>
            <a:p>
              <a:pPr algn="ctr"/>
              <a:r>
                <a:rPr lang="en-US" altLang="zh-CN" sz="1800"/>
                <a:t>41</a:t>
              </a:r>
            </a:p>
          </p:txBody>
        </p:sp>
        <p:sp>
          <p:nvSpPr>
            <p:cNvPr id="30833" name="Rectangle 191"/>
            <p:cNvSpPr>
              <a:spLocks noChangeArrowheads="1"/>
            </p:cNvSpPr>
            <p:nvPr/>
          </p:nvSpPr>
          <p:spPr bwMode="auto">
            <a:xfrm>
              <a:off x="1291" y="2160"/>
              <a:ext cx="316" cy="499"/>
            </a:xfrm>
            <a:prstGeom prst="rect">
              <a:avLst/>
            </a:prstGeom>
            <a:noFill/>
            <a:ln w="19050" algn="ctr">
              <a:noFill/>
              <a:miter lim="800000"/>
              <a:headEnd/>
              <a:tailEnd/>
            </a:ln>
          </p:spPr>
          <p:txBody>
            <a:bodyPr wrap="none" anchor="ctr"/>
            <a:lstStyle/>
            <a:p>
              <a:pPr algn="ctr">
                <a:lnSpc>
                  <a:spcPct val="90000"/>
                </a:lnSpc>
              </a:pPr>
              <a:r>
                <a:rPr lang="en-US" altLang="zh-CN" sz="1800"/>
                <a:t>515</a:t>
              </a:r>
            </a:p>
          </p:txBody>
        </p:sp>
        <p:sp>
          <p:nvSpPr>
            <p:cNvPr id="30834" name="Rectangle 192"/>
            <p:cNvSpPr>
              <a:spLocks noChangeArrowheads="1"/>
            </p:cNvSpPr>
            <p:nvPr/>
          </p:nvSpPr>
          <p:spPr bwMode="auto">
            <a:xfrm>
              <a:off x="1610" y="2160"/>
              <a:ext cx="316" cy="499"/>
            </a:xfrm>
            <a:prstGeom prst="rect">
              <a:avLst/>
            </a:prstGeom>
            <a:noFill/>
            <a:ln w="19050" algn="ctr">
              <a:noFill/>
              <a:miter lim="800000"/>
              <a:headEnd/>
              <a:tailEnd/>
            </a:ln>
          </p:spPr>
          <p:txBody>
            <a:bodyPr wrap="none"/>
            <a:lstStyle/>
            <a:p>
              <a:pPr algn="ctr"/>
              <a:r>
                <a:rPr lang="en-US" altLang="zh-CN" sz="1800"/>
                <a:t>20</a:t>
              </a:r>
            </a:p>
          </p:txBody>
        </p:sp>
      </p:grpSp>
      <p:sp>
        <p:nvSpPr>
          <p:cNvPr id="30793" name="Line 193"/>
          <p:cNvSpPr>
            <a:spLocks noChangeShapeType="1"/>
          </p:cNvSpPr>
          <p:nvPr/>
        </p:nvSpPr>
        <p:spPr bwMode="auto">
          <a:xfrm>
            <a:off x="6299200" y="3644900"/>
            <a:ext cx="0" cy="792163"/>
          </a:xfrm>
          <a:prstGeom prst="line">
            <a:avLst/>
          </a:prstGeom>
          <a:noFill/>
          <a:ln w="28575">
            <a:solidFill>
              <a:srgbClr val="0000FF"/>
            </a:solidFill>
            <a:round/>
            <a:headEnd/>
            <a:tailEnd/>
          </a:ln>
        </p:spPr>
        <p:txBody>
          <a:bodyPr wrap="none" anchor="ctr"/>
          <a:lstStyle/>
          <a:p>
            <a:endParaRPr lang="zh-CN" altLang="en-US"/>
          </a:p>
        </p:txBody>
      </p:sp>
      <p:sp>
        <p:nvSpPr>
          <p:cNvPr id="30794" name="Line 194"/>
          <p:cNvSpPr>
            <a:spLocks noChangeShapeType="1"/>
          </p:cNvSpPr>
          <p:nvPr/>
        </p:nvSpPr>
        <p:spPr bwMode="auto">
          <a:xfrm>
            <a:off x="8820150" y="3644900"/>
            <a:ext cx="0" cy="792163"/>
          </a:xfrm>
          <a:prstGeom prst="line">
            <a:avLst/>
          </a:prstGeom>
          <a:noFill/>
          <a:ln w="28575">
            <a:solidFill>
              <a:srgbClr val="0000FF"/>
            </a:solidFill>
            <a:round/>
            <a:headEnd/>
            <a:tailEnd/>
          </a:ln>
        </p:spPr>
        <p:txBody>
          <a:bodyPr wrap="none" anchor="ctr"/>
          <a:lstStyle/>
          <a:p>
            <a:endParaRPr lang="zh-CN" altLang="en-US"/>
          </a:p>
        </p:txBody>
      </p:sp>
      <p:sp>
        <p:nvSpPr>
          <p:cNvPr id="30795" name="Text Box 195"/>
          <p:cNvSpPr txBox="1">
            <a:spLocks noChangeArrowheads="1"/>
          </p:cNvSpPr>
          <p:nvPr/>
        </p:nvSpPr>
        <p:spPr bwMode="auto">
          <a:xfrm>
            <a:off x="6515100" y="4005263"/>
            <a:ext cx="2160588" cy="457200"/>
          </a:xfrm>
          <a:prstGeom prst="rect">
            <a:avLst/>
          </a:prstGeom>
          <a:noFill/>
          <a:ln w="28575" algn="ctr">
            <a:noFill/>
            <a:miter lim="800000"/>
            <a:headEnd/>
            <a:tailEnd/>
          </a:ln>
        </p:spPr>
        <p:txBody>
          <a:bodyPr>
            <a:spAutoFit/>
          </a:bodyPr>
          <a:lstStyle/>
          <a:p>
            <a:pPr algn="ctr">
              <a:spcBef>
                <a:spcPct val="50000"/>
              </a:spcBef>
            </a:pPr>
            <a:r>
              <a:rPr lang="en-US" altLang="zh-CN" sz="2400">
                <a:solidFill>
                  <a:srgbClr val="0000FF"/>
                </a:solidFill>
              </a:rPr>
              <a:t>600</a:t>
            </a:r>
            <a:r>
              <a:rPr lang="zh-CN" altLang="en-US" sz="2400">
                <a:solidFill>
                  <a:srgbClr val="0000FF"/>
                </a:solidFill>
              </a:rPr>
              <a:t>字节</a:t>
            </a:r>
            <a:r>
              <a:rPr lang="en-US" altLang="zh-CN" sz="2400">
                <a:solidFill>
                  <a:srgbClr val="0000FF"/>
                </a:solidFill>
              </a:rPr>
              <a:t>/</a:t>
            </a:r>
            <a:r>
              <a:rPr lang="zh-CN" altLang="en-US" sz="2400">
                <a:solidFill>
                  <a:srgbClr val="0000FF"/>
                </a:solidFill>
              </a:rPr>
              <a:t>扇区</a:t>
            </a:r>
          </a:p>
        </p:txBody>
      </p:sp>
      <p:sp>
        <p:nvSpPr>
          <p:cNvPr id="30796" name="Line 196"/>
          <p:cNvSpPr>
            <a:spLocks noChangeShapeType="1"/>
          </p:cNvSpPr>
          <p:nvPr/>
        </p:nvSpPr>
        <p:spPr bwMode="auto">
          <a:xfrm flipH="1">
            <a:off x="6299200" y="4221163"/>
            <a:ext cx="360363" cy="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30797" name="Line 197"/>
          <p:cNvSpPr>
            <a:spLocks noChangeShapeType="1"/>
          </p:cNvSpPr>
          <p:nvPr/>
        </p:nvSpPr>
        <p:spPr bwMode="auto">
          <a:xfrm>
            <a:off x="8459788" y="4221163"/>
            <a:ext cx="360362" cy="0"/>
          </a:xfrm>
          <a:prstGeom prst="line">
            <a:avLst/>
          </a:prstGeom>
          <a:noFill/>
          <a:ln w="28575">
            <a:solidFill>
              <a:srgbClr val="0000FF"/>
            </a:solidFill>
            <a:round/>
            <a:headEnd/>
            <a:tailEnd type="triangle" w="med" len="lg"/>
          </a:ln>
        </p:spPr>
        <p:txBody>
          <a:bodyPr wrap="none" anchor="ctr"/>
          <a:lstStyle/>
          <a:p>
            <a:endParaRPr lang="zh-CN" altLang="en-US"/>
          </a:p>
        </p:txBody>
      </p:sp>
      <p:sp>
        <p:nvSpPr>
          <p:cNvPr id="30798" name="Text Box 198"/>
          <p:cNvSpPr txBox="1">
            <a:spLocks noChangeArrowheads="1"/>
          </p:cNvSpPr>
          <p:nvPr/>
        </p:nvSpPr>
        <p:spPr bwMode="auto">
          <a:xfrm>
            <a:off x="6372225" y="2133600"/>
            <a:ext cx="2160588" cy="457200"/>
          </a:xfrm>
          <a:prstGeom prst="rect">
            <a:avLst/>
          </a:prstGeom>
          <a:noFill/>
          <a:ln w="28575" algn="ctr">
            <a:noFill/>
            <a:miter lim="800000"/>
            <a:headEnd/>
            <a:tailEnd/>
          </a:ln>
        </p:spPr>
        <p:txBody>
          <a:bodyPr>
            <a:spAutoFit/>
          </a:bodyPr>
          <a:lstStyle/>
          <a:p>
            <a:pPr algn="ctr">
              <a:spcBef>
                <a:spcPct val="50000"/>
              </a:spcBef>
            </a:pPr>
            <a:r>
              <a:rPr lang="zh-CN" altLang="en-US" sz="2400">
                <a:solidFill>
                  <a:srgbClr val="0000FF"/>
                </a:solidFill>
              </a:rPr>
              <a:t>物理扇区</a:t>
            </a:r>
            <a:r>
              <a:rPr lang="en-US" altLang="zh-CN" sz="2400">
                <a:solidFill>
                  <a:srgbClr val="0000FF"/>
                </a:solidFill>
              </a:rPr>
              <a:t>29</a:t>
            </a:r>
          </a:p>
        </p:txBody>
      </p:sp>
      <p:sp>
        <p:nvSpPr>
          <p:cNvPr id="30799" name="Text Box 199"/>
          <p:cNvSpPr txBox="1">
            <a:spLocks noChangeArrowheads="1"/>
          </p:cNvSpPr>
          <p:nvPr/>
        </p:nvSpPr>
        <p:spPr bwMode="auto">
          <a:xfrm>
            <a:off x="3275013" y="2133600"/>
            <a:ext cx="2160587" cy="457200"/>
          </a:xfrm>
          <a:prstGeom prst="rect">
            <a:avLst/>
          </a:prstGeom>
          <a:noFill/>
          <a:ln w="28575" algn="ctr">
            <a:noFill/>
            <a:miter lim="800000"/>
            <a:headEnd/>
            <a:tailEnd/>
          </a:ln>
        </p:spPr>
        <p:txBody>
          <a:bodyPr>
            <a:spAutoFit/>
          </a:bodyPr>
          <a:lstStyle/>
          <a:p>
            <a:pPr algn="ctr">
              <a:spcBef>
                <a:spcPct val="50000"/>
              </a:spcBef>
            </a:pPr>
            <a:r>
              <a:rPr lang="zh-CN" altLang="en-US" sz="2400">
                <a:solidFill>
                  <a:srgbClr val="0000FF"/>
                </a:solidFill>
              </a:rPr>
              <a:t>物理扇区</a:t>
            </a:r>
            <a:r>
              <a:rPr lang="en-US" altLang="zh-CN" sz="2400">
                <a:solidFill>
                  <a:srgbClr val="0000FF"/>
                </a:solidFill>
              </a:rPr>
              <a:t>1</a:t>
            </a:r>
          </a:p>
        </p:txBody>
      </p:sp>
      <p:sp>
        <p:nvSpPr>
          <p:cNvPr id="30800" name="Text Box 200"/>
          <p:cNvSpPr txBox="1">
            <a:spLocks noChangeArrowheads="1"/>
          </p:cNvSpPr>
          <p:nvPr/>
        </p:nvSpPr>
        <p:spPr bwMode="auto">
          <a:xfrm>
            <a:off x="682625" y="2133600"/>
            <a:ext cx="2160588" cy="457200"/>
          </a:xfrm>
          <a:prstGeom prst="rect">
            <a:avLst/>
          </a:prstGeom>
          <a:noFill/>
          <a:ln w="28575" algn="ctr">
            <a:noFill/>
            <a:miter lim="800000"/>
            <a:headEnd/>
            <a:tailEnd/>
          </a:ln>
        </p:spPr>
        <p:txBody>
          <a:bodyPr>
            <a:spAutoFit/>
          </a:bodyPr>
          <a:lstStyle/>
          <a:p>
            <a:pPr algn="ctr">
              <a:spcBef>
                <a:spcPct val="50000"/>
              </a:spcBef>
            </a:pPr>
            <a:r>
              <a:rPr lang="zh-CN" altLang="en-US" sz="2400">
                <a:solidFill>
                  <a:srgbClr val="0000FF"/>
                </a:solidFill>
              </a:rPr>
              <a:t>物理扇区</a:t>
            </a:r>
            <a:r>
              <a:rPr lang="en-US" altLang="zh-CN" sz="2400">
                <a:solidFill>
                  <a:srgbClr val="0000FF"/>
                </a:solidFill>
              </a:rPr>
              <a:t>0</a:t>
            </a:r>
          </a:p>
        </p:txBody>
      </p:sp>
      <p:sp>
        <p:nvSpPr>
          <p:cNvPr id="30801" name="Text Box 201"/>
          <p:cNvSpPr txBox="1">
            <a:spLocks noChangeArrowheads="1"/>
          </p:cNvSpPr>
          <p:nvPr/>
        </p:nvSpPr>
        <p:spPr bwMode="auto">
          <a:xfrm>
            <a:off x="179388" y="981075"/>
            <a:ext cx="1655762" cy="457200"/>
          </a:xfrm>
          <a:prstGeom prst="rect">
            <a:avLst/>
          </a:prstGeom>
          <a:noFill/>
          <a:ln w="28575" algn="ctr">
            <a:noFill/>
            <a:miter lim="800000"/>
            <a:headEnd/>
            <a:tailEnd/>
          </a:ln>
        </p:spPr>
        <p:txBody>
          <a:bodyPr>
            <a:spAutoFit/>
          </a:bodyPr>
          <a:lstStyle/>
          <a:p>
            <a:pPr>
              <a:spcBef>
                <a:spcPct val="50000"/>
              </a:spcBef>
            </a:pPr>
            <a:r>
              <a:rPr lang="zh-CN" altLang="en-US" sz="2400">
                <a:solidFill>
                  <a:srgbClr val="FF0000"/>
                </a:solidFill>
              </a:rPr>
              <a:t>索引脉冲</a:t>
            </a:r>
            <a:endParaRPr lang="en-US" altLang="zh-CN" sz="2400">
              <a:solidFill>
                <a:srgbClr val="FF0000"/>
              </a:solidFill>
            </a:endParaRPr>
          </a:p>
        </p:txBody>
      </p:sp>
      <p:sp>
        <p:nvSpPr>
          <p:cNvPr id="30802" name="Text Box 202"/>
          <p:cNvSpPr txBox="1">
            <a:spLocks noChangeArrowheads="1"/>
          </p:cNvSpPr>
          <p:nvPr/>
        </p:nvSpPr>
        <p:spPr bwMode="auto">
          <a:xfrm>
            <a:off x="179388" y="1773238"/>
            <a:ext cx="1655762" cy="457200"/>
          </a:xfrm>
          <a:prstGeom prst="rect">
            <a:avLst/>
          </a:prstGeom>
          <a:noFill/>
          <a:ln w="28575" algn="ctr">
            <a:noFill/>
            <a:miter lim="800000"/>
            <a:headEnd/>
            <a:tailEnd/>
          </a:ln>
        </p:spPr>
        <p:txBody>
          <a:bodyPr>
            <a:spAutoFit/>
          </a:bodyPr>
          <a:lstStyle/>
          <a:p>
            <a:pPr>
              <a:spcBef>
                <a:spcPct val="50000"/>
              </a:spcBef>
            </a:pPr>
            <a:r>
              <a:rPr lang="zh-CN" altLang="en-US" sz="2400">
                <a:solidFill>
                  <a:srgbClr val="FF0000"/>
                </a:solidFill>
              </a:rPr>
              <a:t>扇区脉冲</a:t>
            </a:r>
            <a:endParaRPr lang="en-US" altLang="zh-CN" sz="2400">
              <a:solidFill>
                <a:srgbClr val="FF0000"/>
              </a:solidFill>
            </a:endParaRPr>
          </a:p>
        </p:txBody>
      </p:sp>
      <p:sp>
        <p:nvSpPr>
          <p:cNvPr id="30803" name="Text Box 203"/>
          <p:cNvSpPr txBox="1">
            <a:spLocks noChangeArrowheads="1"/>
          </p:cNvSpPr>
          <p:nvPr/>
        </p:nvSpPr>
        <p:spPr bwMode="auto">
          <a:xfrm>
            <a:off x="106363" y="3502025"/>
            <a:ext cx="1008062" cy="457200"/>
          </a:xfrm>
          <a:prstGeom prst="rect">
            <a:avLst/>
          </a:prstGeom>
          <a:noFill/>
          <a:ln w="28575" algn="ctr">
            <a:noFill/>
            <a:miter lim="800000"/>
            <a:headEnd/>
            <a:tailEnd/>
          </a:ln>
        </p:spPr>
        <p:txBody>
          <a:bodyPr lIns="0" rIns="0">
            <a:spAutoFit/>
          </a:bodyPr>
          <a:lstStyle/>
          <a:p>
            <a:pPr>
              <a:spcBef>
                <a:spcPct val="50000"/>
              </a:spcBef>
            </a:pPr>
            <a:r>
              <a:rPr lang="zh-CN" altLang="en-US" sz="2400">
                <a:solidFill>
                  <a:srgbClr val="0000FF"/>
                </a:solidFill>
              </a:rPr>
              <a:t>字节</a:t>
            </a:r>
            <a:endParaRPr lang="en-US" altLang="zh-CN" sz="2400">
              <a:solidFill>
                <a:srgbClr val="0000FF"/>
              </a:solidFill>
            </a:endParaRPr>
          </a:p>
        </p:txBody>
      </p:sp>
      <p:grpSp>
        <p:nvGrpSpPr>
          <p:cNvPr id="30804" name="Group 204"/>
          <p:cNvGrpSpPr>
            <a:grpSpLocks/>
          </p:cNvGrpSpPr>
          <p:nvPr/>
        </p:nvGrpSpPr>
        <p:grpSpPr bwMode="auto">
          <a:xfrm>
            <a:off x="901700" y="5445125"/>
            <a:ext cx="2517775" cy="431800"/>
            <a:chOff x="340" y="2160"/>
            <a:chExt cx="1586" cy="499"/>
          </a:xfrm>
        </p:grpSpPr>
        <p:sp>
          <p:nvSpPr>
            <p:cNvPr id="30825" name="Rectangle 205"/>
            <p:cNvSpPr>
              <a:spLocks noChangeArrowheads="1"/>
            </p:cNvSpPr>
            <p:nvPr/>
          </p:nvSpPr>
          <p:spPr bwMode="auto">
            <a:xfrm>
              <a:off x="340" y="2160"/>
              <a:ext cx="316" cy="499"/>
            </a:xfrm>
            <a:prstGeom prst="rect">
              <a:avLst/>
            </a:prstGeom>
            <a:noFill/>
            <a:ln w="19050" algn="ctr">
              <a:noFill/>
              <a:miter lim="800000"/>
              <a:headEnd/>
              <a:tailEnd/>
            </a:ln>
          </p:spPr>
          <p:txBody>
            <a:bodyPr wrap="none"/>
            <a:lstStyle/>
            <a:p>
              <a:pPr algn="ctr"/>
              <a:r>
                <a:rPr lang="en-US" altLang="zh-CN" sz="1800"/>
                <a:t>1</a:t>
              </a:r>
            </a:p>
          </p:txBody>
        </p:sp>
        <p:sp>
          <p:nvSpPr>
            <p:cNvPr id="30826" name="Rectangle 206"/>
            <p:cNvSpPr>
              <a:spLocks noChangeArrowheads="1"/>
            </p:cNvSpPr>
            <p:nvPr/>
          </p:nvSpPr>
          <p:spPr bwMode="auto">
            <a:xfrm>
              <a:off x="656" y="2160"/>
              <a:ext cx="316" cy="499"/>
            </a:xfrm>
            <a:prstGeom prst="rect">
              <a:avLst/>
            </a:prstGeom>
            <a:noFill/>
            <a:ln w="19050" algn="ctr">
              <a:noFill/>
              <a:miter lim="800000"/>
              <a:headEnd/>
              <a:tailEnd/>
            </a:ln>
          </p:spPr>
          <p:txBody>
            <a:bodyPr wrap="none"/>
            <a:lstStyle/>
            <a:p>
              <a:pPr algn="ctr"/>
              <a:r>
                <a:rPr lang="en-US" altLang="zh-CN" sz="1800"/>
                <a:t>2</a:t>
              </a:r>
            </a:p>
          </p:txBody>
        </p:sp>
        <p:sp>
          <p:nvSpPr>
            <p:cNvPr id="30827" name="Rectangle 207"/>
            <p:cNvSpPr>
              <a:spLocks noChangeArrowheads="1"/>
            </p:cNvSpPr>
            <p:nvPr/>
          </p:nvSpPr>
          <p:spPr bwMode="auto">
            <a:xfrm>
              <a:off x="974" y="2160"/>
              <a:ext cx="316" cy="499"/>
            </a:xfrm>
            <a:prstGeom prst="rect">
              <a:avLst/>
            </a:prstGeom>
            <a:noFill/>
            <a:ln w="19050" algn="ctr">
              <a:noFill/>
              <a:miter lim="800000"/>
              <a:headEnd/>
              <a:tailEnd/>
            </a:ln>
          </p:spPr>
          <p:txBody>
            <a:bodyPr wrap="none"/>
            <a:lstStyle/>
            <a:p>
              <a:pPr algn="ctr"/>
              <a:r>
                <a:rPr lang="en-US" altLang="zh-CN" sz="1800"/>
                <a:t>1</a:t>
              </a:r>
            </a:p>
          </p:txBody>
        </p:sp>
        <p:sp>
          <p:nvSpPr>
            <p:cNvPr id="30828" name="Rectangle 208"/>
            <p:cNvSpPr>
              <a:spLocks noChangeArrowheads="1"/>
            </p:cNvSpPr>
            <p:nvPr/>
          </p:nvSpPr>
          <p:spPr bwMode="auto">
            <a:xfrm>
              <a:off x="1291" y="2160"/>
              <a:ext cx="316" cy="499"/>
            </a:xfrm>
            <a:prstGeom prst="rect">
              <a:avLst/>
            </a:prstGeom>
            <a:noFill/>
            <a:ln w="19050" algn="ctr">
              <a:noFill/>
              <a:miter lim="800000"/>
              <a:headEnd/>
              <a:tailEnd/>
            </a:ln>
          </p:spPr>
          <p:txBody>
            <a:bodyPr wrap="none" anchor="ctr"/>
            <a:lstStyle/>
            <a:p>
              <a:pPr algn="ctr">
                <a:lnSpc>
                  <a:spcPct val="90000"/>
                </a:lnSpc>
              </a:pPr>
              <a:r>
                <a:rPr lang="en-US" altLang="zh-CN" sz="1800"/>
                <a:t>1</a:t>
              </a:r>
            </a:p>
          </p:txBody>
        </p:sp>
        <p:sp>
          <p:nvSpPr>
            <p:cNvPr id="30829" name="Rectangle 209"/>
            <p:cNvSpPr>
              <a:spLocks noChangeArrowheads="1"/>
            </p:cNvSpPr>
            <p:nvPr/>
          </p:nvSpPr>
          <p:spPr bwMode="auto">
            <a:xfrm>
              <a:off x="1610" y="2160"/>
              <a:ext cx="316" cy="499"/>
            </a:xfrm>
            <a:prstGeom prst="rect">
              <a:avLst/>
            </a:prstGeom>
            <a:noFill/>
            <a:ln w="19050" algn="ctr">
              <a:noFill/>
              <a:miter lim="800000"/>
              <a:headEnd/>
              <a:tailEnd/>
            </a:ln>
          </p:spPr>
          <p:txBody>
            <a:bodyPr wrap="none"/>
            <a:lstStyle/>
            <a:p>
              <a:pPr algn="ctr"/>
              <a:r>
                <a:rPr lang="en-US" altLang="zh-CN" sz="1800"/>
                <a:t>2</a:t>
              </a:r>
            </a:p>
          </p:txBody>
        </p:sp>
      </p:grpSp>
      <p:sp>
        <p:nvSpPr>
          <p:cNvPr id="30805" name="Freeform 211"/>
          <p:cNvSpPr>
            <a:spLocks/>
          </p:cNvSpPr>
          <p:nvPr/>
        </p:nvSpPr>
        <p:spPr bwMode="auto">
          <a:xfrm>
            <a:off x="900113" y="3573463"/>
            <a:ext cx="215900" cy="1079500"/>
          </a:xfrm>
          <a:custGeom>
            <a:avLst/>
            <a:gdLst>
              <a:gd name="T0" fmla="*/ 136 w 136"/>
              <a:gd name="T1" fmla="*/ 0 h 680"/>
              <a:gd name="T2" fmla="*/ 90 w 136"/>
              <a:gd name="T3" fmla="*/ 363 h 680"/>
              <a:gd name="T4" fmla="*/ 0 w 136"/>
              <a:gd name="T5" fmla="*/ 680 h 680"/>
              <a:gd name="T6" fmla="*/ 0 60000 65536"/>
              <a:gd name="T7" fmla="*/ 0 60000 65536"/>
              <a:gd name="T8" fmla="*/ 0 60000 65536"/>
              <a:gd name="T9" fmla="*/ 0 w 136"/>
              <a:gd name="T10" fmla="*/ 0 h 680"/>
              <a:gd name="T11" fmla="*/ 136 w 136"/>
              <a:gd name="T12" fmla="*/ 680 h 680"/>
            </a:gdLst>
            <a:ahLst/>
            <a:cxnLst>
              <a:cxn ang="T6">
                <a:pos x="T0" y="T1"/>
              </a:cxn>
              <a:cxn ang="T7">
                <a:pos x="T2" y="T3"/>
              </a:cxn>
              <a:cxn ang="T8">
                <a:pos x="T4" y="T5"/>
              </a:cxn>
            </a:cxnLst>
            <a:rect l="T9" t="T10" r="T11" b="T12"/>
            <a:pathLst>
              <a:path w="136" h="680">
                <a:moveTo>
                  <a:pt x="136" y="0"/>
                </a:moveTo>
                <a:cubicBezTo>
                  <a:pt x="124" y="125"/>
                  <a:pt x="113" y="250"/>
                  <a:pt x="90" y="363"/>
                </a:cubicBezTo>
                <a:cubicBezTo>
                  <a:pt x="67" y="476"/>
                  <a:pt x="33" y="578"/>
                  <a:pt x="0" y="680"/>
                </a:cubicBezTo>
              </a:path>
            </a:pathLst>
          </a:custGeom>
          <a:noFill/>
          <a:ln w="28575" cap="flat" cmpd="sng">
            <a:solidFill>
              <a:srgbClr val="0000FF"/>
            </a:solidFill>
            <a:prstDash val="solid"/>
            <a:round/>
            <a:headEnd type="none" w="med" len="med"/>
            <a:tailEnd type="triangle" w="med" len="lg"/>
          </a:ln>
        </p:spPr>
        <p:txBody>
          <a:bodyPr wrap="none" anchor="ctr"/>
          <a:lstStyle/>
          <a:p>
            <a:endParaRPr lang="zh-CN" altLang="en-US"/>
          </a:p>
        </p:txBody>
      </p:sp>
      <p:sp>
        <p:nvSpPr>
          <p:cNvPr id="30806" name="Freeform 213"/>
          <p:cNvSpPr>
            <a:spLocks/>
          </p:cNvSpPr>
          <p:nvPr/>
        </p:nvSpPr>
        <p:spPr bwMode="auto">
          <a:xfrm>
            <a:off x="1619250" y="3573463"/>
            <a:ext cx="1800225" cy="1079500"/>
          </a:xfrm>
          <a:custGeom>
            <a:avLst/>
            <a:gdLst>
              <a:gd name="T0" fmla="*/ 0 w 1134"/>
              <a:gd name="T1" fmla="*/ 0 h 680"/>
              <a:gd name="T2" fmla="*/ 227 w 1134"/>
              <a:gd name="T3" fmla="*/ 363 h 680"/>
              <a:gd name="T4" fmla="*/ 1134 w 1134"/>
              <a:gd name="T5" fmla="*/ 680 h 680"/>
              <a:gd name="T6" fmla="*/ 0 60000 65536"/>
              <a:gd name="T7" fmla="*/ 0 60000 65536"/>
              <a:gd name="T8" fmla="*/ 0 60000 65536"/>
              <a:gd name="T9" fmla="*/ 0 w 1134"/>
              <a:gd name="T10" fmla="*/ 0 h 680"/>
              <a:gd name="T11" fmla="*/ 1134 w 1134"/>
              <a:gd name="T12" fmla="*/ 680 h 680"/>
            </a:gdLst>
            <a:ahLst/>
            <a:cxnLst>
              <a:cxn ang="T6">
                <a:pos x="T0" y="T1"/>
              </a:cxn>
              <a:cxn ang="T7">
                <a:pos x="T2" y="T3"/>
              </a:cxn>
              <a:cxn ang="T8">
                <a:pos x="T4" y="T5"/>
              </a:cxn>
            </a:cxnLst>
            <a:rect l="T9" t="T10" r="T11" b="T12"/>
            <a:pathLst>
              <a:path w="1134" h="680">
                <a:moveTo>
                  <a:pt x="0" y="0"/>
                </a:moveTo>
                <a:cubicBezTo>
                  <a:pt x="19" y="125"/>
                  <a:pt x="38" y="250"/>
                  <a:pt x="227" y="363"/>
                </a:cubicBezTo>
                <a:cubicBezTo>
                  <a:pt x="416" y="476"/>
                  <a:pt x="775" y="578"/>
                  <a:pt x="1134" y="680"/>
                </a:cubicBezTo>
              </a:path>
            </a:pathLst>
          </a:custGeom>
          <a:noFill/>
          <a:ln w="28575" cap="flat" cmpd="sng">
            <a:solidFill>
              <a:srgbClr val="0000FF"/>
            </a:solidFill>
            <a:prstDash val="solid"/>
            <a:round/>
            <a:headEnd type="none" w="med" len="med"/>
            <a:tailEnd type="triangle" w="med" len="lg"/>
          </a:ln>
        </p:spPr>
        <p:txBody>
          <a:bodyPr wrap="none" anchor="ctr"/>
          <a:lstStyle/>
          <a:p>
            <a:endParaRPr lang="zh-CN" altLang="en-US"/>
          </a:p>
        </p:txBody>
      </p:sp>
      <p:sp>
        <p:nvSpPr>
          <p:cNvPr id="30807" name="Text Box 215"/>
          <p:cNvSpPr txBox="1">
            <a:spLocks noChangeArrowheads="1"/>
          </p:cNvSpPr>
          <p:nvPr/>
        </p:nvSpPr>
        <p:spPr bwMode="auto">
          <a:xfrm>
            <a:off x="3779838" y="5373688"/>
            <a:ext cx="1008062" cy="457200"/>
          </a:xfrm>
          <a:prstGeom prst="rect">
            <a:avLst/>
          </a:prstGeom>
          <a:noFill/>
          <a:ln w="28575" algn="ctr">
            <a:noFill/>
            <a:miter lim="800000"/>
            <a:headEnd/>
            <a:tailEnd/>
          </a:ln>
        </p:spPr>
        <p:txBody>
          <a:bodyPr lIns="0" rIns="0">
            <a:spAutoFit/>
          </a:bodyPr>
          <a:lstStyle/>
          <a:p>
            <a:pPr>
              <a:spcBef>
                <a:spcPct val="50000"/>
              </a:spcBef>
            </a:pPr>
            <a:r>
              <a:rPr lang="zh-CN" altLang="en-US" sz="2400">
                <a:solidFill>
                  <a:srgbClr val="0000FF"/>
                </a:solidFill>
              </a:rPr>
              <a:t>字节</a:t>
            </a:r>
            <a:endParaRPr lang="en-US" altLang="zh-CN" sz="2400">
              <a:solidFill>
                <a:srgbClr val="0000FF"/>
              </a:solidFill>
            </a:endParaRPr>
          </a:p>
        </p:txBody>
      </p:sp>
      <p:sp>
        <p:nvSpPr>
          <p:cNvPr id="30808" name="Rectangle 216"/>
          <p:cNvSpPr>
            <a:spLocks noChangeArrowheads="1"/>
          </p:cNvSpPr>
          <p:nvPr/>
        </p:nvSpPr>
        <p:spPr bwMode="auto">
          <a:xfrm>
            <a:off x="4357688" y="4652963"/>
            <a:ext cx="501650" cy="792162"/>
          </a:xfrm>
          <a:prstGeom prst="rect">
            <a:avLst/>
          </a:prstGeom>
          <a:solidFill>
            <a:srgbClr val="CCECFF"/>
          </a:solidFill>
          <a:ln w="19050" algn="ctr">
            <a:solidFill>
              <a:schemeClr val="tx1"/>
            </a:solidFill>
            <a:miter lim="800000"/>
            <a:headEnd/>
            <a:tailEnd/>
          </a:ln>
        </p:spPr>
        <p:txBody>
          <a:bodyPr wrap="none" anchor="ctr"/>
          <a:lstStyle/>
          <a:p>
            <a:pPr algn="ctr"/>
            <a:r>
              <a:rPr lang="zh-CN" altLang="en-US" sz="1800"/>
              <a:t>同步</a:t>
            </a:r>
          </a:p>
          <a:p>
            <a:pPr algn="ctr"/>
            <a:r>
              <a:rPr lang="zh-CN" altLang="en-US" sz="1800"/>
              <a:t>字节</a:t>
            </a:r>
          </a:p>
        </p:txBody>
      </p:sp>
      <p:sp>
        <p:nvSpPr>
          <p:cNvPr id="30809" name="Rectangle 217"/>
          <p:cNvSpPr>
            <a:spLocks noChangeArrowheads="1"/>
          </p:cNvSpPr>
          <p:nvPr/>
        </p:nvSpPr>
        <p:spPr bwMode="auto">
          <a:xfrm>
            <a:off x="4859338" y="4652963"/>
            <a:ext cx="501650" cy="792162"/>
          </a:xfrm>
          <a:prstGeom prst="rect">
            <a:avLst/>
          </a:prstGeom>
          <a:solidFill>
            <a:srgbClr val="FFCCFF"/>
          </a:solidFill>
          <a:ln w="19050" algn="ctr">
            <a:solidFill>
              <a:schemeClr val="tx1"/>
            </a:solidFill>
            <a:miter lim="800000"/>
            <a:headEnd/>
            <a:tailEnd/>
          </a:ln>
        </p:spPr>
        <p:txBody>
          <a:bodyPr wrap="none" anchor="ctr"/>
          <a:lstStyle/>
          <a:p>
            <a:pPr algn="ctr"/>
            <a:r>
              <a:rPr lang="zh-CN" altLang="en-US" sz="1800"/>
              <a:t>数据</a:t>
            </a:r>
          </a:p>
        </p:txBody>
      </p:sp>
      <p:sp>
        <p:nvSpPr>
          <p:cNvPr id="30810" name="Rectangle 218"/>
          <p:cNvSpPr>
            <a:spLocks noChangeArrowheads="1"/>
          </p:cNvSpPr>
          <p:nvPr/>
        </p:nvSpPr>
        <p:spPr bwMode="auto">
          <a:xfrm>
            <a:off x="5364163" y="4652963"/>
            <a:ext cx="501650" cy="792162"/>
          </a:xfrm>
          <a:prstGeom prst="rect">
            <a:avLst/>
          </a:prstGeom>
          <a:solidFill>
            <a:srgbClr val="FFCC99"/>
          </a:solidFill>
          <a:ln w="19050" algn="ctr">
            <a:solidFill>
              <a:schemeClr val="tx1"/>
            </a:solidFill>
            <a:miter lim="800000"/>
            <a:headEnd/>
            <a:tailEnd/>
          </a:ln>
        </p:spPr>
        <p:txBody>
          <a:bodyPr wrap="none" anchor="ctr"/>
          <a:lstStyle/>
          <a:p>
            <a:pPr algn="ctr"/>
            <a:r>
              <a:rPr lang="en-US" altLang="zh-CN" sz="1800"/>
              <a:t>CRC</a:t>
            </a:r>
          </a:p>
        </p:txBody>
      </p:sp>
      <p:sp>
        <p:nvSpPr>
          <p:cNvPr id="30811" name="Rectangle 221"/>
          <p:cNvSpPr>
            <a:spLocks noChangeArrowheads="1"/>
          </p:cNvSpPr>
          <p:nvPr/>
        </p:nvSpPr>
        <p:spPr bwMode="auto">
          <a:xfrm>
            <a:off x="4356100" y="4652963"/>
            <a:ext cx="1511300" cy="792162"/>
          </a:xfrm>
          <a:prstGeom prst="rect">
            <a:avLst/>
          </a:prstGeom>
          <a:noFill/>
          <a:ln w="38100" algn="ctr">
            <a:solidFill>
              <a:srgbClr val="006600"/>
            </a:solidFill>
            <a:miter lim="800000"/>
            <a:headEnd/>
            <a:tailEnd/>
          </a:ln>
        </p:spPr>
        <p:txBody>
          <a:bodyPr wrap="none" anchor="ctr"/>
          <a:lstStyle/>
          <a:p>
            <a:pPr algn="ctr">
              <a:spcBef>
                <a:spcPct val="50000"/>
              </a:spcBef>
            </a:pPr>
            <a:endParaRPr lang="zh-CN" altLang="en-US"/>
          </a:p>
        </p:txBody>
      </p:sp>
      <p:sp>
        <p:nvSpPr>
          <p:cNvPr id="30812" name="Rectangle 223"/>
          <p:cNvSpPr>
            <a:spLocks noChangeArrowheads="1"/>
          </p:cNvSpPr>
          <p:nvPr/>
        </p:nvSpPr>
        <p:spPr bwMode="auto">
          <a:xfrm>
            <a:off x="4357688" y="5445125"/>
            <a:ext cx="501650" cy="431800"/>
          </a:xfrm>
          <a:prstGeom prst="rect">
            <a:avLst/>
          </a:prstGeom>
          <a:noFill/>
          <a:ln w="19050" algn="ctr">
            <a:noFill/>
            <a:miter lim="800000"/>
            <a:headEnd/>
            <a:tailEnd/>
          </a:ln>
        </p:spPr>
        <p:txBody>
          <a:bodyPr wrap="none"/>
          <a:lstStyle/>
          <a:p>
            <a:pPr algn="ctr"/>
            <a:r>
              <a:rPr lang="en-US" altLang="zh-CN" sz="1800"/>
              <a:t>1</a:t>
            </a:r>
          </a:p>
        </p:txBody>
      </p:sp>
      <p:sp>
        <p:nvSpPr>
          <p:cNvPr id="30813" name="Rectangle 224"/>
          <p:cNvSpPr>
            <a:spLocks noChangeArrowheads="1"/>
          </p:cNvSpPr>
          <p:nvPr/>
        </p:nvSpPr>
        <p:spPr bwMode="auto">
          <a:xfrm>
            <a:off x="4859338" y="5445125"/>
            <a:ext cx="501650" cy="431800"/>
          </a:xfrm>
          <a:prstGeom prst="rect">
            <a:avLst/>
          </a:prstGeom>
          <a:noFill/>
          <a:ln w="19050" algn="ctr">
            <a:noFill/>
            <a:miter lim="800000"/>
            <a:headEnd/>
            <a:tailEnd/>
          </a:ln>
        </p:spPr>
        <p:txBody>
          <a:bodyPr wrap="none"/>
          <a:lstStyle/>
          <a:p>
            <a:pPr algn="ctr"/>
            <a:r>
              <a:rPr lang="en-US" altLang="zh-CN" sz="1800"/>
              <a:t>512</a:t>
            </a:r>
          </a:p>
        </p:txBody>
      </p:sp>
      <p:sp>
        <p:nvSpPr>
          <p:cNvPr id="30814" name="Rectangle 225"/>
          <p:cNvSpPr>
            <a:spLocks noChangeArrowheads="1"/>
          </p:cNvSpPr>
          <p:nvPr/>
        </p:nvSpPr>
        <p:spPr bwMode="auto">
          <a:xfrm>
            <a:off x="5364163" y="5445125"/>
            <a:ext cx="501650" cy="431800"/>
          </a:xfrm>
          <a:prstGeom prst="rect">
            <a:avLst/>
          </a:prstGeom>
          <a:noFill/>
          <a:ln w="19050" algn="ctr">
            <a:noFill/>
            <a:miter lim="800000"/>
            <a:headEnd/>
            <a:tailEnd/>
          </a:ln>
        </p:spPr>
        <p:txBody>
          <a:bodyPr wrap="none"/>
          <a:lstStyle/>
          <a:p>
            <a:pPr algn="ctr"/>
            <a:r>
              <a:rPr lang="en-US" altLang="zh-CN" sz="1800"/>
              <a:t>2</a:t>
            </a:r>
          </a:p>
        </p:txBody>
      </p:sp>
      <p:sp>
        <p:nvSpPr>
          <p:cNvPr id="30815" name="Freeform 229"/>
          <p:cNvSpPr>
            <a:spLocks/>
          </p:cNvSpPr>
          <p:nvPr/>
        </p:nvSpPr>
        <p:spPr bwMode="auto">
          <a:xfrm>
            <a:off x="4356100" y="3573463"/>
            <a:ext cx="287338" cy="1079500"/>
          </a:xfrm>
          <a:custGeom>
            <a:avLst/>
            <a:gdLst>
              <a:gd name="T0" fmla="*/ 181 w 181"/>
              <a:gd name="T1" fmla="*/ 0 h 680"/>
              <a:gd name="T2" fmla="*/ 136 w 181"/>
              <a:gd name="T3" fmla="*/ 408 h 680"/>
              <a:gd name="T4" fmla="*/ 0 w 181"/>
              <a:gd name="T5" fmla="*/ 680 h 680"/>
              <a:gd name="T6" fmla="*/ 0 60000 65536"/>
              <a:gd name="T7" fmla="*/ 0 60000 65536"/>
              <a:gd name="T8" fmla="*/ 0 60000 65536"/>
              <a:gd name="T9" fmla="*/ 0 w 181"/>
              <a:gd name="T10" fmla="*/ 0 h 680"/>
              <a:gd name="T11" fmla="*/ 181 w 181"/>
              <a:gd name="T12" fmla="*/ 680 h 680"/>
            </a:gdLst>
            <a:ahLst/>
            <a:cxnLst>
              <a:cxn ang="T6">
                <a:pos x="T0" y="T1"/>
              </a:cxn>
              <a:cxn ang="T7">
                <a:pos x="T2" y="T3"/>
              </a:cxn>
              <a:cxn ang="T8">
                <a:pos x="T4" y="T5"/>
              </a:cxn>
            </a:cxnLst>
            <a:rect l="T9" t="T10" r="T11" b="T12"/>
            <a:pathLst>
              <a:path w="181" h="680">
                <a:moveTo>
                  <a:pt x="181" y="0"/>
                </a:moveTo>
                <a:cubicBezTo>
                  <a:pt x="173" y="147"/>
                  <a:pt x="166" y="295"/>
                  <a:pt x="136" y="408"/>
                </a:cubicBezTo>
                <a:cubicBezTo>
                  <a:pt x="106" y="521"/>
                  <a:pt x="53" y="600"/>
                  <a:pt x="0" y="680"/>
                </a:cubicBezTo>
              </a:path>
            </a:pathLst>
          </a:custGeom>
          <a:noFill/>
          <a:ln w="28575" cap="flat" cmpd="sng">
            <a:solidFill>
              <a:srgbClr val="0000FF"/>
            </a:solidFill>
            <a:prstDash val="solid"/>
            <a:round/>
            <a:headEnd type="none" w="med" len="med"/>
            <a:tailEnd type="triangle" w="med" len="lg"/>
          </a:ln>
        </p:spPr>
        <p:txBody>
          <a:bodyPr wrap="none" anchor="ctr"/>
          <a:lstStyle/>
          <a:p>
            <a:endParaRPr lang="zh-CN" altLang="en-US"/>
          </a:p>
        </p:txBody>
      </p:sp>
      <p:sp>
        <p:nvSpPr>
          <p:cNvPr id="30816" name="Freeform 230"/>
          <p:cNvSpPr>
            <a:spLocks/>
          </p:cNvSpPr>
          <p:nvPr/>
        </p:nvSpPr>
        <p:spPr bwMode="auto">
          <a:xfrm>
            <a:off x="5148263" y="3573463"/>
            <a:ext cx="719137" cy="1079500"/>
          </a:xfrm>
          <a:custGeom>
            <a:avLst/>
            <a:gdLst>
              <a:gd name="T0" fmla="*/ 0 w 453"/>
              <a:gd name="T1" fmla="*/ 0 h 680"/>
              <a:gd name="T2" fmla="*/ 91 w 453"/>
              <a:gd name="T3" fmla="*/ 363 h 680"/>
              <a:gd name="T4" fmla="*/ 453 w 453"/>
              <a:gd name="T5" fmla="*/ 680 h 680"/>
              <a:gd name="T6" fmla="*/ 0 60000 65536"/>
              <a:gd name="T7" fmla="*/ 0 60000 65536"/>
              <a:gd name="T8" fmla="*/ 0 60000 65536"/>
              <a:gd name="T9" fmla="*/ 0 w 453"/>
              <a:gd name="T10" fmla="*/ 0 h 680"/>
              <a:gd name="T11" fmla="*/ 453 w 453"/>
              <a:gd name="T12" fmla="*/ 680 h 680"/>
            </a:gdLst>
            <a:ahLst/>
            <a:cxnLst>
              <a:cxn ang="T6">
                <a:pos x="T0" y="T1"/>
              </a:cxn>
              <a:cxn ang="T7">
                <a:pos x="T2" y="T3"/>
              </a:cxn>
              <a:cxn ang="T8">
                <a:pos x="T4" y="T5"/>
              </a:cxn>
            </a:cxnLst>
            <a:rect l="T9" t="T10" r="T11" b="T12"/>
            <a:pathLst>
              <a:path w="453" h="680">
                <a:moveTo>
                  <a:pt x="0" y="0"/>
                </a:moveTo>
                <a:cubicBezTo>
                  <a:pt x="8" y="125"/>
                  <a:pt x="16" y="250"/>
                  <a:pt x="91" y="363"/>
                </a:cubicBezTo>
                <a:cubicBezTo>
                  <a:pt x="166" y="476"/>
                  <a:pt x="385" y="627"/>
                  <a:pt x="453" y="680"/>
                </a:cubicBezTo>
              </a:path>
            </a:pathLst>
          </a:custGeom>
          <a:noFill/>
          <a:ln w="28575" cap="flat" cmpd="sng">
            <a:solidFill>
              <a:srgbClr val="0000FF"/>
            </a:solidFill>
            <a:prstDash val="solid"/>
            <a:round/>
            <a:headEnd type="none" w="med" len="med"/>
            <a:tailEnd type="triangle" w="med" len="lg"/>
          </a:ln>
        </p:spPr>
        <p:txBody>
          <a:bodyPr wrap="none" anchor="ctr"/>
          <a:lstStyle/>
          <a:p>
            <a:endParaRPr lang="zh-CN" altLang="en-US"/>
          </a:p>
        </p:txBody>
      </p:sp>
      <p:grpSp>
        <p:nvGrpSpPr>
          <p:cNvPr id="30817" name="Group 235"/>
          <p:cNvGrpSpPr>
            <a:grpSpLocks/>
          </p:cNvGrpSpPr>
          <p:nvPr/>
        </p:nvGrpSpPr>
        <p:grpSpPr bwMode="auto">
          <a:xfrm>
            <a:off x="6300788" y="4868863"/>
            <a:ext cx="2735262" cy="457200"/>
            <a:chOff x="1837" y="693"/>
            <a:chExt cx="1723" cy="288"/>
          </a:xfrm>
        </p:grpSpPr>
        <p:sp>
          <p:nvSpPr>
            <p:cNvPr id="30823" name="Text Box 233"/>
            <p:cNvSpPr txBox="1">
              <a:spLocks noChangeArrowheads="1"/>
            </p:cNvSpPr>
            <p:nvPr/>
          </p:nvSpPr>
          <p:spPr bwMode="auto">
            <a:xfrm>
              <a:off x="1837" y="693"/>
              <a:ext cx="1723" cy="288"/>
            </a:xfrm>
            <a:prstGeom prst="rect">
              <a:avLst/>
            </a:prstGeom>
            <a:noFill/>
            <a:ln w="28575" algn="ctr">
              <a:noFill/>
              <a:miter lim="800000"/>
              <a:headEnd/>
              <a:tailEnd type="none" w="med" len="lg"/>
            </a:ln>
          </p:spPr>
          <p:txBody>
            <a:bodyPr>
              <a:spAutoFit/>
            </a:bodyPr>
            <a:lstStyle/>
            <a:p>
              <a:pPr algn="ctr">
                <a:spcBef>
                  <a:spcPct val="50000"/>
                </a:spcBef>
              </a:pPr>
              <a:r>
                <a:rPr lang="zh-CN" altLang="en-US" sz="2400">
                  <a:solidFill>
                    <a:srgbClr val="CC0066"/>
                  </a:solidFill>
                  <a:latin typeface="Arial" charset="0"/>
                </a:rPr>
                <a:t>磁盘运动方向</a:t>
              </a:r>
            </a:p>
          </p:txBody>
        </p:sp>
        <p:sp>
          <p:nvSpPr>
            <p:cNvPr id="30824" name="Line 234"/>
            <p:cNvSpPr>
              <a:spLocks noChangeShapeType="1"/>
            </p:cNvSpPr>
            <p:nvPr/>
          </p:nvSpPr>
          <p:spPr bwMode="auto">
            <a:xfrm flipH="1">
              <a:off x="1907" y="981"/>
              <a:ext cx="1517" cy="0"/>
            </a:xfrm>
            <a:prstGeom prst="line">
              <a:avLst/>
            </a:prstGeom>
            <a:noFill/>
            <a:ln w="28575">
              <a:solidFill>
                <a:srgbClr val="CC0066"/>
              </a:solidFill>
              <a:round/>
              <a:headEnd/>
              <a:tailEnd type="triangle" w="med" len="lg"/>
            </a:ln>
          </p:spPr>
          <p:txBody>
            <a:bodyPr/>
            <a:lstStyle/>
            <a:p>
              <a:endParaRPr lang="zh-CN" altLang="en-US"/>
            </a:p>
          </p:txBody>
        </p:sp>
      </p:grpSp>
      <p:sp>
        <p:nvSpPr>
          <p:cNvPr id="30818" name="Line 236"/>
          <p:cNvSpPr>
            <a:spLocks noChangeShapeType="1"/>
          </p:cNvSpPr>
          <p:nvPr/>
        </p:nvSpPr>
        <p:spPr bwMode="auto">
          <a:xfrm flipV="1">
            <a:off x="3348038" y="1557338"/>
            <a:ext cx="360362" cy="1295400"/>
          </a:xfrm>
          <a:prstGeom prst="line">
            <a:avLst/>
          </a:prstGeom>
          <a:noFill/>
          <a:ln w="28575">
            <a:solidFill>
              <a:srgbClr val="006600"/>
            </a:solidFill>
            <a:round/>
            <a:headEnd/>
            <a:tailEnd type="triangle" w="med" len="lg"/>
          </a:ln>
        </p:spPr>
        <p:txBody>
          <a:bodyPr/>
          <a:lstStyle/>
          <a:p>
            <a:endParaRPr lang="zh-CN" altLang="en-US"/>
          </a:p>
        </p:txBody>
      </p:sp>
      <p:sp>
        <p:nvSpPr>
          <p:cNvPr id="30819" name="Text Box 237"/>
          <p:cNvSpPr txBox="1">
            <a:spLocks noChangeArrowheads="1"/>
          </p:cNvSpPr>
          <p:nvPr/>
        </p:nvSpPr>
        <p:spPr bwMode="auto">
          <a:xfrm>
            <a:off x="3132138" y="1196975"/>
            <a:ext cx="20574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006600"/>
                </a:solidFill>
                <a:latin typeface="Arial" charset="0"/>
              </a:rPr>
              <a:t>留读写控制时间</a:t>
            </a:r>
          </a:p>
        </p:txBody>
      </p:sp>
      <p:sp>
        <p:nvSpPr>
          <p:cNvPr id="30820" name="Text Box 238"/>
          <p:cNvSpPr txBox="1">
            <a:spLocks noChangeArrowheads="1"/>
          </p:cNvSpPr>
          <p:nvPr/>
        </p:nvSpPr>
        <p:spPr bwMode="auto">
          <a:xfrm>
            <a:off x="395288" y="5734050"/>
            <a:ext cx="18288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solidFill>
                  <a:srgbClr val="006600"/>
                </a:solidFill>
                <a:latin typeface="Arial" charset="0"/>
              </a:rPr>
              <a:t>同步定时信号</a:t>
            </a:r>
          </a:p>
        </p:txBody>
      </p:sp>
      <p:sp>
        <p:nvSpPr>
          <p:cNvPr id="30821" name="Line 239"/>
          <p:cNvSpPr>
            <a:spLocks noChangeShapeType="1"/>
          </p:cNvSpPr>
          <p:nvPr/>
        </p:nvSpPr>
        <p:spPr bwMode="auto">
          <a:xfrm flipH="1" flipV="1">
            <a:off x="1258888" y="5373688"/>
            <a:ext cx="73025" cy="431800"/>
          </a:xfrm>
          <a:prstGeom prst="line">
            <a:avLst/>
          </a:prstGeom>
          <a:noFill/>
          <a:ln w="28575">
            <a:solidFill>
              <a:srgbClr val="006600"/>
            </a:solidFill>
            <a:round/>
            <a:headEnd/>
            <a:tailEnd type="triangle" w="med" len="lg"/>
          </a:ln>
        </p:spPr>
        <p:txBody>
          <a:bodyPr/>
          <a:lstStyle/>
          <a:p>
            <a:endParaRPr lang="zh-CN" altLang="en-US"/>
          </a:p>
        </p:txBody>
      </p:sp>
      <p:sp>
        <p:nvSpPr>
          <p:cNvPr id="30822" name="AutoShape 240">
            <a:hlinkClick r:id="rId2" action="ppaction://hlinksldjump" highlightClick="1"/>
          </p:cNvPr>
          <p:cNvSpPr>
            <a:spLocks noChangeArrowheads="1"/>
          </p:cNvSpPr>
          <p:nvPr/>
        </p:nvSpPr>
        <p:spPr bwMode="auto">
          <a:xfrm>
            <a:off x="8532813" y="333375"/>
            <a:ext cx="431800" cy="431800"/>
          </a:xfrm>
          <a:prstGeom prst="actionButtonInformation">
            <a:avLst/>
          </a:prstGeom>
          <a:solidFill>
            <a:schemeClr val="accent1"/>
          </a:solidFill>
          <a:ln w="28575">
            <a:noFill/>
            <a:miter lim="800000"/>
            <a:headEnd/>
            <a:tailEnd/>
          </a:ln>
        </p:spPr>
        <p:txBody>
          <a:bodyPr wrap="none" anchor="ctr"/>
          <a:lstStyle/>
          <a:p>
            <a:pPr algn="ctr">
              <a:spcBef>
                <a:spcPct val="50000"/>
              </a:spcBef>
            </a:pPr>
            <a:endParaRPr lang="zh-CN" altLang="en-US"/>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灯片编号占位符 4"/>
          <p:cNvSpPr>
            <a:spLocks noGrp="1"/>
          </p:cNvSpPr>
          <p:nvPr>
            <p:ph type="sldNum" sz="quarter" idx="11"/>
          </p:nvPr>
        </p:nvSpPr>
        <p:spPr>
          <a:noFill/>
        </p:spPr>
        <p:txBody>
          <a:bodyPr/>
          <a:lstStyle/>
          <a:p>
            <a:fld id="{399062BF-BDBB-4491-8BAA-2C2DA8A36DA6}" type="slidenum">
              <a:rPr lang="zh-CN" altLang="en-US" smtClean="0">
                <a:ea typeface="宋体" charset="-122"/>
              </a:rPr>
              <a:pPr/>
              <a:t>25</a:t>
            </a:fld>
            <a:endParaRPr lang="en-US" altLang="zh-CN" smtClean="0">
              <a:ea typeface="宋体" charset="-122"/>
            </a:endParaRPr>
          </a:p>
        </p:txBody>
      </p:sp>
      <p:sp>
        <p:nvSpPr>
          <p:cNvPr id="31747" name="Rectangle 3"/>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2.</a:t>
            </a:r>
            <a:r>
              <a:rPr lang="en-US" altLang="zh-CN" smtClean="0"/>
              <a:t> </a:t>
            </a:r>
            <a:r>
              <a:rPr lang="zh-CN" altLang="en-US" smtClean="0"/>
              <a:t>硬盘的</a:t>
            </a:r>
            <a:r>
              <a:rPr lang="zh-CN" altLang="en-US" smtClean="0">
                <a:solidFill>
                  <a:srgbClr val="FF6600"/>
                </a:solidFill>
              </a:rPr>
              <a:t>数据记录格式</a:t>
            </a:r>
            <a:endParaRPr lang="zh-CN" altLang="en-US" smtClean="0">
              <a:solidFill>
                <a:srgbClr val="CC0066"/>
              </a:solidFill>
            </a:endParaRPr>
          </a:p>
        </p:txBody>
      </p:sp>
      <p:sp>
        <p:nvSpPr>
          <p:cNvPr id="31748" name="Rectangle 127"/>
          <p:cNvSpPr>
            <a:spLocks noGrp="1" noChangeArrowheads="1"/>
          </p:cNvSpPr>
          <p:nvPr>
            <p:ph type="body" idx="1"/>
          </p:nvPr>
        </p:nvSpPr>
        <p:spPr>
          <a:xfrm>
            <a:off x="385763" y="3860800"/>
            <a:ext cx="8362950" cy="2663825"/>
          </a:xfrm>
        </p:spPr>
        <p:txBody>
          <a:bodyPr/>
          <a:lstStyle/>
          <a:p>
            <a:pPr eaLnBrk="1" hangingPunct="1">
              <a:buFont typeface="Wingdings" pitchFamily="2" charset="2"/>
              <a:buNone/>
            </a:pPr>
            <a:r>
              <a:rPr lang="en-US" altLang="zh-CN" smtClean="0"/>
              <a:t>ST-506</a:t>
            </a:r>
            <a:r>
              <a:rPr lang="zh-CN" altLang="en-US" smtClean="0"/>
              <a:t>：</a:t>
            </a:r>
          </a:p>
          <a:p>
            <a:pPr eaLnBrk="1" hangingPunct="1"/>
            <a:r>
              <a:rPr lang="en-US" altLang="zh-CN" sz="2400" smtClean="0"/>
              <a:t>The first 5.25 inch hard disk drive.</a:t>
            </a:r>
          </a:p>
          <a:p>
            <a:pPr eaLnBrk="1" hangingPunct="1"/>
            <a:r>
              <a:rPr lang="en-US" altLang="zh-CN" sz="2400" smtClean="0"/>
              <a:t>Introduced in 1980 by Seagate Technology (then Shugart Technology).</a:t>
            </a:r>
          </a:p>
          <a:p>
            <a:pPr eaLnBrk="1" hangingPunct="1"/>
            <a:r>
              <a:rPr lang="en-US" altLang="zh-CN" sz="2400" smtClean="0"/>
              <a:t>It stored up to 5 megabytes after formatting.</a:t>
            </a:r>
          </a:p>
          <a:p>
            <a:pPr eaLnBrk="1" hangingPunct="1"/>
            <a:r>
              <a:rPr lang="en-US" altLang="zh-CN" sz="2400" smtClean="0"/>
              <a:t>It used MFM encoding (already widely used in disk drives).</a:t>
            </a:r>
            <a:endParaRPr lang="zh-CN" altLang="en-US" sz="2400" smtClean="0"/>
          </a:p>
        </p:txBody>
      </p:sp>
      <p:pic>
        <p:nvPicPr>
          <p:cNvPr id="31749" name="Picture 128"/>
          <p:cNvPicPr>
            <a:picLocks noChangeAspect="1" noChangeArrowheads="1"/>
          </p:cNvPicPr>
          <p:nvPr/>
        </p:nvPicPr>
        <p:blipFill>
          <a:blip r:embed="rId2" cstate="print"/>
          <a:srcRect/>
          <a:stretch>
            <a:fillRect/>
          </a:stretch>
        </p:blipFill>
        <p:spPr bwMode="auto">
          <a:xfrm>
            <a:off x="4140200" y="1052513"/>
            <a:ext cx="4468813" cy="3344862"/>
          </a:xfrm>
          <a:prstGeom prst="rect">
            <a:avLst/>
          </a:prstGeom>
          <a:noFill/>
          <a:ln w="28575" algn="ctr">
            <a:noFill/>
            <a:miter lim="800000"/>
            <a:headEnd/>
            <a:tailEnd/>
          </a:ln>
        </p:spPr>
      </p:pic>
      <p:sp>
        <p:nvSpPr>
          <p:cNvPr id="31750" name="AutoShape 130">
            <a:hlinkClick r:id="" action="ppaction://hlinkshowjump?jump=lastslideviewed" highlightClick="1"/>
          </p:cNvPr>
          <p:cNvSpPr>
            <a:spLocks noChangeArrowheads="1"/>
          </p:cNvSpPr>
          <p:nvPr/>
        </p:nvSpPr>
        <p:spPr bwMode="auto">
          <a:xfrm>
            <a:off x="8532813" y="333375"/>
            <a:ext cx="431800" cy="431800"/>
          </a:xfrm>
          <a:prstGeom prst="actionButtonReturn">
            <a:avLst/>
          </a:prstGeom>
          <a:solidFill>
            <a:schemeClr val="accent1"/>
          </a:solidFill>
          <a:ln w="28575">
            <a:noFill/>
            <a:miter lim="800000"/>
            <a:headEnd/>
            <a:tailEnd/>
          </a:ln>
        </p:spPr>
        <p:txBody>
          <a:bodyPr wrap="none" anchor="ctr"/>
          <a:lstStyle/>
          <a:p>
            <a:pPr algn="ctr">
              <a:spcBef>
                <a:spcPct val="50000"/>
              </a:spcBef>
            </a:pPr>
            <a:endParaRPr lang="zh-CN" altLang="en-US"/>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3" name="灯片编号占位符 4"/>
          <p:cNvSpPr>
            <a:spLocks noGrp="1"/>
          </p:cNvSpPr>
          <p:nvPr>
            <p:ph type="sldNum" sz="quarter" idx="11"/>
          </p:nvPr>
        </p:nvSpPr>
        <p:spPr>
          <a:noFill/>
        </p:spPr>
        <p:txBody>
          <a:bodyPr/>
          <a:lstStyle/>
          <a:p>
            <a:fld id="{3B1FF43D-FB8C-47A2-8290-92833CF84883}" type="slidenum">
              <a:rPr lang="zh-CN" altLang="en-US" smtClean="0">
                <a:ea typeface="宋体" charset="-122"/>
              </a:rPr>
              <a:pPr/>
              <a:t>26</a:t>
            </a:fld>
            <a:endParaRPr lang="en-US" altLang="zh-CN" smtClean="0">
              <a:ea typeface="宋体" charset="-122"/>
            </a:endParaRPr>
          </a:p>
        </p:txBody>
      </p:sp>
      <p:sp>
        <p:nvSpPr>
          <p:cNvPr id="10244"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2.</a:t>
            </a:r>
            <a:r>
              <a:rPr lang="en-US" altLang="zh-CN" smtClean="0"/>
              <a:t> </a:t>
            </a:r>
            <a:r>
              <a:rPr lang="zh-CN" altLang="en-US" smtClean="0"/>
              <a:t>硬盘的</a:t>
            </a:r>
            <a:r>
              <a:rPr lang="zh-CN" altLang="en-US" smtClean="0">
                <a:solidFill>
                  <a:srgbClr val="FF6600"/>
                </a:solidFill>
              </a:rPr>
              <a:t>数据记录格式</a:t>
            </a:r>
            <a:endParaRPr lang="zh-CN" altLang="en-US" smtClean="0">
              <a:solidFill>
                <a:srgbClr val="CC0066"/>
              </a:solidFill>
            </a:endParaRPr>
          </a:p>
        </p:txBody>
      </p:sp>
      <p:sp>
        <p:nvSpPr>
          <p:cNvPr id="10245" name="Rectangle 3"/>
          <p:cNvSpPr>
            <a:spLocks noGrp="1" noChangeArrowheads="1"/>
          </p:cNvSpPr>
          <p:nvPr>
            <p:ph type="body" idx="1"/>
          </p:nvPr>
        </p:nvSpPr>
        <p:spPr>
          <a:xfrm>
            <a:off x="395288" y="1050925"/>
            <a:ext cx="8569325" cy="649288"/>
          </a:xfrm>
        </p:spPr>
        <p:txBody>
          <a:bodyPr/>
          <a:lstStyle/>
          <a:p>
            <a:pPr eaLnBrk="1" hangingPunct="1">
              <a:spcBef>
                <a:spcPct val="10000"/>
              </a:spcBef>
              <a:buFont typeface="Wingdings" pitchFamily="2" charset="2"/>
              <a:buNone/>
            </a:pPr>
            <a:r>
              <a:rPr lang="zh-CN" altLang="en-US" smtClean="0"/>
              <a:t>磁道格式（教材）</a:t>
            </a:r>
          </a:p>
        </p:txBody>
      </p:sp>
      <p:graphicFrame>
        <p:nvGraphicFramePr>
          <p:cNvPr id="10242" name="Object 4"/>
          <p:cNvGraphicFramePr>
            <a:graphicFrameLocks noChangeAspect="1"/>
          </p:cNvGraphicFramePr>
          <p:nvPr/>
        </p:nvGraphicFramePr>
        <p:xfrm>
          <a:off x="250825" y="1916113"/>
          <a:ext cx="8713788" cy="2201862"/>
        </p:xfrm>
        <a:graphic>
          <a:graphicData uri="http://schemas.openxmlformats.org/presentationml/2006/ole">
            <mc:AlternateContent xmlns:mc="http://schemas.openxmlformats.org/markup-compatibility/2006">
              <mc:Choice xmlns:v="urn:schemas-microsoft-com:vml" Requires="v">
                <p:oleObj spid="_x0000_s10247" name="Visio" r:id="rId3" imgW="4792769" imgH="1186838" progId="Visio.Drawing.11">
                  <p:embed/>
                </p:oleObj>
              </mc:Choice>
              <mc:Fallback>
                <p:oleObj name="Visio" r:id="rId3" imgW="4792769" imgH="1186838"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916113"/>
                        <a:ext cx="8713788" cy="22018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59237" name="Text Box 5"/>
          <p:cNvSpPr txBox="1">
            <a:spLocks noChangeArrowheads="1"/>
          </p:cNvSpPr>
          <p:nvPr/>
        </p:nvSpPr>
        <p:spPr bwMode="auto">
          <a:xfrm>
            <a:off x="539750" y="4449763"/>
            <a:ext cx="2808288" cy="850900"/>
          </a:xfrm>
          <a:prstGeom prst="rect">
            <a:avLst/>
          </a:prstGeom>
          <a:solidFill>
            <a:srgbClr val="FFFF99"/>
          </a:solidFill>
          <a:ln w="28575" algn="ctr">
            <a:solidFill>
              <a:srgbClr val="CC0066"/>
            </a:solidFill>
            <a:miter lim="800000"/>
            <a:headEnd/>
            <a:tailEnd/>
          </a:ln>
          <a:effectLst>
            <a:outerShdw dist="107763" dir="2700000" algn="ctr" rotWithShape="0">
              <a:schemeClr val="bg2">
                <a:alpha val="50000"/>
              </a:schemeClr>
            </a:outerShdw>
          </a:effectLst>
        </p:spPr>
        <p:txBody>
          <a:bodyPr>
            <a:spAutoFit/>
          </a:bodyPr>
          <a:lstStyle/>
          <a:p>
            <a:pPr algn="ctr">
              <a:spcBef>
                <a:spcPct val="50000"/>
              </a:spcBef>
              <a:defRPr/>
            </a:pPr>
            <a:r>
              <a:rPr lang="zh-CN" altLang="en-US" sz="2400">
                <a:solidFill>
                  <a:srgbClr val="CC0066"/>
                </a:solidFill>
                <a:ea typeface="宋体" pitchFamily="2" charset="-122"/>
              </a:rPr>
              <a:t>柱面号、磁头号、扇区号、数据长度</a:t>
            </a:r>
          </a:p>
        </p:txBody>
      </p:sp>
      <p:sp>
        <p:nvSpPr>
          <p:cNvPr id="10247" name="Line 6"/>
          <p:cNvSpPr>
            <a:spLocks noChangeShapeType="1"/>
          </p:cNvSpPr>
          <p:nvPr/>
        </p:nvSpPr>
        <p:spPr bwMode="auto">
          <a:xfrm flipH="1" flipV="1">
            <a:off x="2484438" y="3573463"/>
            <a:ext cx="142875" cy="863600"/>
          </a:xfrm>
          <a:prstGeom prst="line">
            <a:avLst/>
          </a:prstGeom>
          <a:noFill/>
          <a:ln w="28575">
            <a:solidFill>
              <a:srgbClr val="FF0066"/>
            </a:solidFill>
            <a:round/>
            <a:headEnd/>
            <a:tailEnd type="triangle" w="med" len="lg"/>
          </a:ln>
        </p:spPr>
        <p:txBody>
          <a:bodyPr wrap="none" anchor="ctr"/>
          <a:lstStyle/>
          <a:p>
            <a:endParaRPr lang="zh-CN" altLang="en-US"/>
          </a:p>
        </p:txBody>
      </p:sp>
      <p:sp>
        <p:nvSpPr>
          <p:cNvPr id="1759239" name="Text Box 7"/>
          <p:cNvSpPr txBox="1">
            <a:spLocks noChangeArrowheads="1"/>
          </p:cNvSpPr>
          <p:nvPr/>
        </p:nvSpPr>
        <p:spPr bwMode="auto">
          <a:xfrm>
            <a:off x="3563938" y="4437063"/>
            <a:ext cx="1512887" cy="850900"/>
          </a:xfrm>
          <a:prstGeom prst="rect">
            <a:avLst/>
          </a:prstGeom>
          <a:solidFill>
            <a:srgbClr val="FFFF99"/>
          </a:solidFill>
          <a:ln w="28575" algn="ctr">
            <a:solidFill>
              <a:srgbClr val="CC0066"/>
            </a:solidFill>
            <a:miter lim="800000"/>
            <a:headEnd/>
            <a:tailEnd/>
          </a:ln>
          <a:effectLst>
            <a:outerShdw dist="107763" dir="2700000" algn="ctr" rotWithShape="0">
              <a:schemeClr val="bg2">
                <a:alpha val="50000"/>
              </a:schemeClr>
            </a:outerShdw>
          </a:effectLst>
        </p:spPr>
        <p:txBody>
          <a:bodyPr>
            <a:spAutoFit/>
          </a:bodyPr>
          <a:lstStyle/>
          <a:p>
            <a:pPr algn="ctr">
              <a:spcBef>
                <a:spcPct val="50000"/>
              </a:spcBef>
              <a:defRPr/>
            </a:pPr>
            <a:r>
              <a:rPr lang="zh-CN" altLang="en-US" sz="2400">
                <a:solidFill>
                  <a:srgbClr val="CC0066"/>
                </a:solidFill>
                <a:ea typeface="宋体" pitchFamily="2" charset="-122"/>
              </a:rPr>
              <a:t>扇区有效或无效</a:t>
            </a:r>
          </a:p>
        </p:txBody>
      </p:sp>
      <p:sp>
        <p:nvSpPr>
          <p:cNvPr id="10249" name="Line 8"/>
          <p:cNvSpPr>
            <a:spLocks noChangeShapeType="1"/>
          </p:cNvSpPr>
          <p:nvPr/>
        </p:nvSpPr>
        <p:spPr bwMode="auto">
          <a:xfrm flipV="1">
            <a:off x="4354513" y="3573463"/>
            <a:ext cx="361950" cy="863600"/>
          </a:xfrm>
          <a:prstGeom prst="line">
            <a:avLst/>
          </a:prstGeom>
          <a:noFill/>
          <a:ln w="28575">
            <a:solidFill>
              <a:srgbClr val="FF0066"/>
            </a:solidFill>
            <a:round/>
            <a:headEnd/>
            <a:tailEnd type="triangle" w="med" len="lg"/>
          </a:ln>
        </p:spPr>
        <p:txBody>
          <a:bodyPr wrap="none" anchor="ctr"/>
          <a:lstStyle/>
          <a:p>
            <a:endParaRPr lang="zh-CN" altLang="en-US"/>
          </a:p>
        </p:txBody>
      </p:sp>
      <p:sp>
        <p:nvSpPr>
          <p:cNvPr id="1759241" name="Text Box 9"/>
          <p:cNvSpPr txBox="1">
            <a:spLocks noChangeArrowheads="1"/>
          </p:cNvSpPr>
          <p:nvPr/>
        </p:nvSpPr>
        <p:spPr bwMode="auto">
          <a:xfrm>
            <a:off x="5292725" y="4449763"/>
            <a:ext cx="2087563" cy="850900"/>
          </a:xfrm>
          <a:prstGeom prst="rect">
            <a:avLst/>
          </a:prstGeom>
          <a:solidFill>
            <a:srgbClr val="FFFF99"/>
          </a:solidFill>
          <a:ln w="28575" algn="ctr">
            <a:solidFill>
              <a:srgbClr val="CC0066"/>
            </a:solidFill>
            <a:miter lim="800000"/>
            <a:headEnd/>
            <a:tailEnd/>
          </a:ln>
          <a:effectLst>
            <a:outerShdw dist="107763" dir="2700000" algn="ctr" rotWithShape="0">
              <a:schemeClr val="bg2">
                <a:alpha val="50000"/>
              </a:schemeClr>
            </a:outerShdw>
          </a:effectLst>
        </p:spPr>
        <p:txBody>
          <a:bodyPr>
            <a:spAutoFit/>
          </a:bodyPr>
          <a:lstStyle/>
          <a:p>
            <a:pPr algn="ctr">
              <a:spcBef>
                <a:spcPct val="50000"/>
              </a:spcBef>
              <a:defRPr/>
            </a:pPr>
            <a:r>
              <a:rPr lang="en-US" altLang="zh-CN" sz="2400">
                <a:solidFill>
                  <a:srgbClr val="CC0066"/>
                </a:solidFill>
                <a:ea typeface="宋体" pitchFamily="2" charset="-122"/>
              </a:rPr>
              <a:t>128B</a:t>
            </a:r>
            <a:r>
              <a:rPr lang="zh-CN" altLang="en-US" sz="2400">
                <a:solidFill>
                  <a:srgbClr val="CC0066"/>
                </a:solidFill>
                <a:ea typeface="宋体" pitchFamily="2" charset="-122"/>
              </a:rPr>
              <a:t>～几</a:t>
            </a:r>
            <a:r>
              <a:rPr lang="en-US" altLang="zh-CN" sz="2400">
                <a:solidFill>
                  <a:srgbClr val="CC0066"/>
                </a:solidFill>
                <a:ea typeface="宋体" pitchFamily="2" charset="-122"/>
              </a:rPr>
              <a:t>KB</a:t>
            </a:r>
            <a:r>
              <a:rPr lang="zh-CN" altLang="en-US" sz="2400">
                <a:solidFill>
                  <a:srgbClr val="CC0066"/>
                </a:solidFill>
                <a:ea typeface="宋体" pitchFamily="2" charset="-122"/>
              </a:rPr>
              <a:t>数据</a:t>
            </a:r>
          </a:p>
        </p:txBody>
      </p:sp>
      <p:sp>
        <p:nvSpPr>
          <p:cNvPr id="10251" name="Line 10"/>
          <p:cNvSpPr>
            <a:spLocks noChangeShapeType="1"/>
          </p:cNvSpPr>
          <p:nvPr/>
        </p:nvSpPr>
        <p:spPr bwMode="auto">
          <a:xfrm flipV="1">
            <a:off x="5580063" y="3573463"/>
            <a:ext cx="144462" cy="863600"/>
          </a:xfrm>
          <a:prstGeom prst="line">
            <a:avLst/>
          </a:prstGeom>
          <a:noFill/>
          <a:ln w="28575">
            <a:solidFill>
              <a:srgbClr val="FF0066"/>
            </a:solidFill>
            <a:round/>
            <a:headEnd/>
            <a:tailEnd type="triangle" w="med" len="lg"/>
          </a:ln>
        </p:spPr>
        <p:txBody>
          <a:bodyPr wrap="none" anchor="ctr"/>
          <a:lstStyle/>
          <a:p>
            <a:endParaRPr lang="zh-CN" altLang="en-US"/>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a:spLocks noGrp="1"/>
          </p:cNvSpPr>
          <p:nvPr>
            <p:ph type="sldNum" sz="quarter" idx="11"/>
          </p:nvPr>
        </p:nvSpPr>
        <p:spPr>
          <a:noFill/>
        </p:spPr>
        <p:txBody>
          <a:bodyPr/>
          <a:lstStyle/>
          <a:p>
            <a:fld id="{0812FEBF-BAA1-4C53-B09D-976ED48330FD}" type="slidenum">
              <a:rPr lang="zh-CN" altLang="en-US" smtClean="0">
                <a:ea typeface="宋体" charset="-122"/>
              </a:rPr>
              <a:pPr/>
              <a:t>27</a:t>
            </a:fld>
            <a:endParaRPr lang="en-US" altLang="zh-CN" smtClean="0">
              <a:ea typeface="宋体" charset="-122"/>
            </a:endParaRPr>
          </a:p>
        </p:txBody>
      </p:sp>
      <p:sp>
        <p:nvSpPr>
          <p:cNvPr id="32771" name="Rectangle 2"/>
          <p:cNvSpPr>
            <a:spLocks noGrp="1" noChangeArrowheads="1"/>
          </p:cNvSpPr>
          <p:nvPr>
            <p:ph type="title"/>
          </p:nvPr>
        </p:nvSpPr>
        <p:spPr>
          <a:xfrm>
            <a:off x="590550" y="44450"/>
            <a:ext cx="8229600" cy="936625"/>
          </a:xfrm>
        </p:spPr>
        <p:txBody>
          <a:bodyPr anchor="t"/>
          <a:lstStyle/>
          <a:p>
            <a:pPr eaLnBrk="1" hangingPunct="1"/>
            <a:r>
              <a:rPr lang="en-US" altLang="zh-CN" dirty="0" smtClean="0"/>
              <a:t>4.5.1 </a:t>
            </a:r>
            <a:r>
              <a:rPr lang="zh-CN" altLang="en-US" dirty="0" smtClean="0"/>
              <a:t>磁表面存储器</a:t>
            </a:r>
            <a:br>
              <a:rPr lang="zh-CN" altLang="en-US" dirty="0" smtClean="0"/>
            </a:br>
            <a:r>
              <a:rPr lang="zh-CN" altLang="en-US" dirty="0" smtClean="0">
                <a:solidFill>
                  <a:srgbClr val="008000"/>
                </a:solidFill>
              </a:rPr>
              <a:t>二、</a:t>
            </a:r>
            <a:r>
              <a:rPr lang="zh-CN" altLang="en-US" dirty="0" smtClean="0"/>
              <a:t>磁盘存储器概述：</a:t>
            </a:r>
            <a:r>
              <a:rPr lang="en-US" altLang="zh-CN" dirty="0" smtClean="0">
                <a:solidFill>
                  <a:srgbClr val="008000"/>
                </a:solidFill>
              </a:rPr>
              <a:t>3.</a:t>
            </a:r>
            <a:r>
              <a:rPr lang="en-US" altLang="zh-CN" dirty="0" smtClean="0"/>
              <a:t> </a:t>
            </a:r>
            <a:r>
              <a:rPr lang="zh-CN" altLang="en-US" dirty="0" smtClean="0"/>
              <a:t>主要</a:t>
            </a:r>
            <a:r>
              <a:rPr lang="zh-CN" altLang="en-US" dirty="0" smtClean="0">
                <a:solidFill>
                  <a:srgbClr val="FF6600"/>
                </a:solidFill>
              </a:rPr>
              <a:t>技术指标</a:t>
            </a:r>
            <a:endParaRPr lang="zh-CN" altLang="en-US" dirty="0" smtClean="0">
              <a:solidFill>
                <a:srgbClr val="CC0066"/>
              </a:solidFill>
            </a:endParaRPr>
          </a:p>
        </p:txBody>
      </p:sp>
      <p:sp>
        <p:nvSpPr>
          <p:cNvPr id="32772" name="Rectangle 3"/>
          <p:cNvSpPr>
            <a:spLocks noGrp="1" noChangeArrowheads="1"/>
          </p:cNvSpPr>
          <p:nvPr>
            <p:ph type="body" idx="1"/>
          </p:nvPr>
        </p:nvSpPr>
        <p:spPr>
          <a:xfrm>
            <a:off x="395288" y="1338263"/>
            <a:ext cx="8569325" cy="4970462"/>
          </a:xfrm>
        </p:spPr>
        <p:txBody>
          <a:bodyPr/>
          <a:lstStyle/>
          <a:p>
            <a:pPr eaLnBrk="1" hangingPunct="1">
              <a:spcBef>
                <a:spcPct val="10000"/>
              </a:spcBef>
            </a:pPr>
            <a:r>
              <a:rPr lang="zh-CN" altLang="en-US" smtClean="0">
                <a:solidFill>
                  <a:srgbClr val="CC0066"/>
                </a:solidFill>
              </a:rPr>
              <a:t>道密度</a:t>
            </a:r>
            <a:r>
              <a:rPr lang="zh-CN" altLang="en-US" smtClean="0"/>
              <a:t>：道</a:t>
            </a:r>
            <a:r>
              <a:rPr lang="en-US" altLang="zh-CN" smtClean="0"/>
              <a:t>/mm</a:t>
            </a:r>
            <a:r>
              <a:rPr lang="zh-CN" altLang="en-US" smtClean="0"/>
              <a:t>，道</a:t>
            </a:r>
            <a:r>
              <a:rPr lang="en-US" altLang="zh-CN" smtClean="0"/>
              <a:t>/</a:t>
            </a:r>
            <a:r>
              <a:rPr lang="zh-CN" altLang="en-US" smtClean="0"/>
              <a:t>英寸</a:t>
            </a:r>
          </a:p>
          <a:p>
            <a:pPr eaLnBrk="1" hangingPunct="1">
              <a:spcBef>
                <a:spcPct val="10000"/>
              </a:spcBef>
            </a:pPr>
            <a:r>
              <a:rPr lang="zh-CN" altLang="en-US" smtClean="0">
                <a:solidFill>
                  <a:srgbClr val="CC0066"/>
                </a:solidFill>
              </a:rPr>
              <a:t>位密度</a:t>
            </a:r>
            <a:r>
              <a:rPr lang="zh-CN" altLang="en-US" smtClean="0"/>
              <a:t>：</a:t>
            </a:r>
            <a:r>
              <a:rPr lang="en-US" altLang="zh-CN" smtClean="0"/>
              <a:t>bit/mm</a:t>
            </a:r>
            <a:r>
              <a:rPr lang="zh-CN" altLang="en-US" smtClean="0"/>
              <a:t>，</a:t>
            </a:r>
            <a:r>
              <a:rPr lang="en-US" altLang="zh-CN" smtClean="0"/>
              <a:t>bit/</a:t>
            </a:r>
            <a:r>
              <a:rPr lang="zh-CN" altLang="en-US" smtClean="0"/>
              <a:t>英寸，</a:t>
            </a:r>
            <a:r>
              <a:rPr lang="en-US" altLang="zh-CN" smtClean="0"/>
              <a:t/>
            </a:r>
            <a:br>
              <a:rPr lang="en-US" altLang="zh-CN" smtClean="0"/>
            </a:br>
            <a:r>
              <a:rPr lang="zh-CN" altLang="en-US" smtClean="0"/>
              <a:t>最靠近盘中心的磁道</a:t>
            </a:r>
          </a:p>
          <a:p>
            <a:pPr eaLnBrk="1" hangingPunct="1">
              <a:spcBef>
                <a:spcPct val="10000"/>
              </a:spcBef>
            </a:pPr>
            <a:r>
              <a:rPr lang="zh-CN" altLang="en-US" smtClean="0"/>
              <a:t>存储容量</a:t>
            </a:r>
          </a:p>
          <a:p>
            <a:pPr lvl="1" eaLnBrk="1" hangingPunct="1">
              <a:spcBef>
                <a:spcPct val="10000"/>
              </a:spcBef>
            </a:pPr>
            <a:r>
              <a:rPr lang="zh-CN" altLang="en-US" smtClean="0">
                <a:solidFill>
                  <a:srgbClr val="0000FF"/>
                </a:solidFill>
              </a:rPr>
              <a:t>非格式化容量</a:t>
            </a:r>
            <a:r>
              <a:rPr lang="zh-CN" altLang="en-US" smtClean="0"/>
              <a:t/>
            </a:r>
            <a:br>
              <a:rPr lang="zh-CN" altLang="en-US" smtClean="0"/>
            </a:br>
            <a:r>
              <a:rPr lang="zh-CN" altLang="en-US" smtClean="0"/>
              <a:t>＝位密度</a:t>
            </a:r>
            <a:r>
              <a:rPr lang="en-US" altLang="zh-CN" smtClean="0"/>
              <a:t>×</a:t>
            </a:r>
            <a:r>
              <a:rPr lang="zh-CN" altLang="en-US" smtClean="0"/>
              <a:t>内圈磁道周长</a:t>
            </a:r>
            <a:br>
              <a:rPr lang="zh-CN" altLang="en-US" smtClean="0"/>
            </a:br>
            <a:r>
              <a:rPr lang="zh-CN" altLang="en-US" smtClean="0"/>
              <a:t>    </a:t>
            </a:r>
            <a:r>
              <a:rPr lang="en-US" altLang="zh-CN" smtClean="0"/>
              <a:t>×</a:t>
            </a:r>
            <a:r>
              <a:rPr lang="zh-CN" altLang="en-US" smtClean="0"/>
              <a:t>每个记录面的磁道数</a:t>
            </a:r>
            <a:r>
              <a:rPr lang="en-US" altLang="zh-CN" smtClean="0"/>
              <a:t>×</a:t>
            </a:r>
            <a:r>
              <a:rPr lang="zh-CN" altLang="en-US" smtClean="0"/>
              <a:t>记录面数</a:t>
            </a:r>
          </a:p>
          <a:p>
            <a:pPr lvl="1" eaLnBrk="1" hangingPunct="1">
              <a:spcBef>
                <a:spcPct val="10000"/>
              </a:spcBef>
            </a:pPr>
            <a:r>
              <a:rPr lang="zh-CN" altLang="en-US" smtClean="0">
                <a:solidFill>
                  <a:srgbClr val="0000FF"/>
                </a:solidFill>
              </a:rPr>
              <a:t>格式化容量</a:t>
            </a:r>
            <a:r>
              <a:rPr lang="zh-CN" altLang="en-US" smtClean="0"/>
              <a:t/>
            </a:r>
            <a:br>
              <a:rPr lang="zh-CN" altLang="en-US" smtClean="0"/>
            </a:br>
            <a:r>
              <a:rPr lang="zh-CN" altLang="en-US" smtClean="0"/>
              <a:t>＝每个扇区的字节数</a:t>
            </a:r>
            <a:r>
              <a:rPr lang="en-US" altLang="zh-CN" smtClean="0"/>
              <a:t>×</a:t>
            </a:r>
            <a:r>
              <a:rPr lang="zh-CN" altLang="en-US" smtClean="0"/>
              <a:t>每道的扇区数</a:t>
            </a:r>
            <a:br>
              <a:rPr lang="zh-CN" altLang="en-US" smtClean="0"/>
            </a:br>
            <a:r>
              <a:rPr lang="zh-CN" altLang="en-US" smtClean="0"/>
              <a:t>    </a:t>
            </a:r>
            <a:r>
              <a:rPr lang="en-US" altLang="zh-CN" smtClean="0"/>
              <a:t>×</a:t>
            </a:r>
            <a:r>
              <a:rPr lang="zh-CN" altLang="en-US" smtClean="0"/>
              <a:t>每个记录面的磁道数</a:t>
            </a:r>
            <a:r>
              <a:rPr lang="en-US" altLang="zh-CN" smtClean="0"/>
              <a:t>×</a:t>
            </a:r>
            <a:r>
              <a:rPr lang="zh-CN" altLang="en-US" smtClean="0"/>
              <a:t>记录面数</a:t>
            </a:r>
          </a:p>
          <a:p>
            <a:pPr eaLnBrk="1" hangingPunct="1">
              <a:spcBef>
                <a:spcPct val="10000"/>
              </a:spcBef>
            </a:pPr>
            <a:endParaRPr lang="en-US" altLang="zh-CN" smtClean="0"/>
          </a:p>
        </p:txBody>
      </p:sp>
      <p:grpSp>
        <p:nvGrpSpPr>
          <p:cNvPr id="40" name="组合 39"/>
          <p:cNvGrpSpPr>
            <a:grpSpLocks noChangeAspect="1"/>
          </p:cNvGrpSpPr>
          <p:nvPr/>
        </p:nvGrpSpPr>
        <p:grpSpPr>
          <a:xfrm>
            <a:off x="5580112" y="836712"/>
            <a:ext cx="3240360" cy="3240360"/>
            <a:chOff x="5004048" y="2276872"/>
            <a:chExt cx="3456384" cy="3456384"/>
          </a:xfrm>
        </p:grpSpPr>
        <p:sp>
          <p:nvSpPr>
            <p:cNvPr id="6" name="椭圆 5"/>
            <p:cNvSpPr>
              <a:spLocks noChangeAspect="1"/>
            </p:cNvSpPr>
            <p:nvPr/>
          </p:nvSpPr>
          <p:spPr bwMode="auto">
            <a:xfrm>
              <a:off x="5148064" y="2348880"/>
              <a:ext cx="3312368" cy="3312368"/>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椭圆 6"/>
            <p:cNvSpPr>
              <a:spLocks noChangeAspect="1"/>
            </p:cNvSpPr>
            <p:nvPr/>
          </p:nvSpPr>
          <p:spPr bwMode="auto">
            <a:xfrm>
              <a:off x="5292080" y="2492896"/>
              <a:ext cx="3024336" cy="3024336"/>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a:spLocks noChangeAspect="1"/>
            </p:cNvSpPr>
            <p:nvPr/>
          </p:nvSpPr>
          <p:spPr bwMode="auto">
            <a:xfrm>
              <a:off x="5436096" y="2636912"/>
              <a:ext cx="2736304" cy="2736304"/>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椭圆 8"/>
            <p:cNvSpPr>
              <a:spLocks noChangeAspect="1"/>
            </p:cNvSpPr>
            <p:nvPr/>
          </p:nvSpPr>
          <p:spPr bwMode="auto">
            <a:xfrm>
              <a:off x="5580112" y="2780928"/>
              <a:ext cx="2448272" cy="2448272"/>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椭圆 9"/>
            <p:cNvSpPr>
              <a:spLocks noChangeAspect="1"/>
            </p:cNvSpPr>
            <p:nvPr/>
          </p:nvSpPr>
          <p:spPr bwMode="auto">
            <a:xfrm>
              <a:off x="5724128" y="2924944"/>
              <a:ext cx="2160240" cy="2160240"/>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a:spLocks noChangeAspect="1"/>
            </p:cNvSpPr>
            <p:nvPr/>
          </p:nvSpPr>
          <p:spPr bwMode="auto">
            <a:xfrm>
              <a:off x="5868144" y="3068960"/>
              <a:ext cx="1872208" cy="1872208"/>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a:spLocks noChangeAspect="1"/>
            </p:cNvSpPr>
            <p:nvPr/>
          </p:nvSpPr>
          <p:spPr bwMode="auto">
            <a:xfrm>
              <a:off x="6012160" y="3212976"/>
              <a:ext cx="1584176" cy="1584176"/>
            </a:xfrm>
            <a:prstGeom prst="ellipse">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5" name="直接连接符 14"/>
            <p:cNvCxnSpPr/>
            <p:nvPr/>
          </p:nvCxnSpPr>
          <p:spPr bwMode="auto">
            <a:xfrm rot="5400000" flipH="1" flipV="1">
              <a:off x="6660231" y="2780929"/>
              <a:ext cx="1368154" cy="1080120"/>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16" name="直接连接符 15"/>
            <p:cNvCxnSpPr/>
            <p:nvPr/>
          </p:nvCxnSpPr>
          <p:spPr bwMode="auto">
            <a:xfrm flipV="1">
              <a:off x="6804248" y="3645024"/>
              <a:ext cx="1656184" cy="360040"/>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17" name="直接连接符 16"/>
            <p:cNvCxnSpPr/>
            <p:nvPr/>
          </p:nvCxnSpPr>
          <p:spPr bwMode="auto">
            <a:xfrm>
              <a:off x="6804248" y="4005064"/>
              <a:ext cx="1512168" cy="720080"/>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18" name="直接连接符 17"/>
            <p:cNvCxnSpPr/>
            <p:nvPr/>
          </p:nvCxnSpPr>
          <p:spPr bwMode="auto">
            <a:xfrm rot="16200000" flipH="1">
              <a:off x="6480212" y="4329100"/>
              <a:ext cx="1512168" cy="864096"/>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19" name="直接连接符 18"/>
            <p:cNvCxnSpPr/>
            <p:nvPr/>
          </p:nvCxnSpPr>
          <p:spPr bwMode="auto">
            <a:xfrm rot="5400000">
              <a:off x="5868144" y="4797152"/>
              <a:ext cx="1728192" cy="144016"/>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20" name="直接连接符 19"/>
            <p:cNvCxnSpPr/>
            <p:nvPr/>
          </p:nvCxnSpPr>
          <p:spPr bwMode="auto">
            <a:xfrm rot="5400000">
              <a:off x="5580113" y="4005063"/>
              <a:ext cx="1224137" cy="1224137"/>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21" name="直接连接符 20"/>
            <p:cNvCxnSpPr/>
            <p:nvPr/>
          </p:nvCxnSpPr>
          <p:spPr bwMode="auto">
            <a:xfrm rot="10800000">
              <a:off x="5004048" y="4005064"/>
              <a:ext cx="1800202" cy="0"/>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22" name="直接连接符 21"/>
            <p:cNvCxnSpPr/>
            <p:nvPr/>
          </p:nvCxnSpPr>
          <p:spPr bwMode="auto">
            <a:xfrm rot="10800000">
              <a:off x="5580112" y="2780929"/>
              <a:ext cx="1224138" cy="1224137"/>
            </a:xfrm>
            <a:prstGeom prst="line">
              <a:avLst/>
            </a:prstGeom>
            <a:solidFill>
              <a:schemeClr val="accent1"/>
            </a:solidFill>
            <a:ln w="127000" cap="flat" cmpd="sng" algn="ctr">
              <a:solidFill>
                <a:schemeClr val="bg1"/>
              </a:solidFill>
              <a:prstDash val="solid"/>
              <a:round/>
              <a:headEnd type="none" w="med" len="med"/>
              <a:tailEnd type="none" w="med" len="med"/>
            </a:ln>
            <a:effectLst/>
          </p:spPr>
        </p:cxnSp>
        <p:cxnSp>
          <p:nvCxnSpPr>
            <p:cNvPr id="23" name="直接连接符 22"/>
            <p:cNvCxnSpPr/>
            <p:nvPr/>
          </p:nvCxnSpPr>
          <p:spPr bwMode="auto">
            <a:xfrm rot="5400000" flipH="1" flipV="1">
              <a:off x="5940152" y="3140968"/>
              <a:ext cx="1728192" cy="0"/>
            </a:xfrm>
            <a:prstGeom prst="line">
              <a:avLst/>
            </a:prstGeom>
            <a:solidFill>
              <a:schemeClr val="accent1"/>
            </a:solidFill>
            <a:ln w="127000" cap="flat" cmpd="sng" algn="ctr">
              <a:solidFill>
                <a:schemeClr val="bg1"/>
              </a:solidFill>
              <a:prstDash val="solid"/>
              <a:round/>
              <a:headEnd type="none" w="med" len="med"/>
              <a:tailEnd type="none" w="med" len="med"/>
            </a:ln>
            <a:effectLst/>
          </p:spPr>
        </p:cxnSp>
        <p:sp>
          <p:nvSpPr>
            <p:cNvPr id="24" name="椭圆 23"/>
            <p:cNvSpPr>
              <a:spLocks noChangeAspect="1"/>
            </p:cNvSpPr>
            <p:nvPr/>
          </p:nvSpPr>
          <p:spPr bwMode="auto">
            <a:xfrm>
              <a:off x="6372200" y="3573016"/>
              <a:ext cx="864096" cy="864096"/>
            </a:xfrm>
            <a:prstGeom prst="ellipse">
              <a:avLst/>
            </a:prstGeom>
            <a:solidFill>
              <a:schemeClr val="bg1"/>
            </a:solid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grpSp>
      <p:sp>
        <p:nvSpPr>
          <p:cNvPr id="2" name="动作按钮: 信息 1">
            <a:hlinkClick r:id="rId2" action="ppaction://hlinksldjump" highlightClick="1"/>
          </p:cNvPr>
          <p:cNvSpPr/>
          <p:nvPr/>
        </p:nvSpPr>
        <p:spPr bwMode="auto">
          <a:xfrm>
            <a:off x="8316255" y="296651"/>
            <a:ext cx="504056" cy="540061"/>
          </a:xfrm>
          <a:prstGeom prst="actionButtonInformati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4.5.1 </a:t>
            </a:r>
            <a:r>
              <a:rPr lang="zh-CN" altLang="en-US" dirty="0"/>
              <a:t>磁表面存储器</a:t>
            </a:r>
          </a:p>
        </p:txBody>
      </p:sp>
      <p:sp>
        <p:nvSpPr>
          <p:cNvPr id="3" name="内容占位符 2"/>
          <p:cNvSpPr>
            <a:spLocks noGrp="1"/>
          </p:cNvSpPr>
          <p:nvPr>
            <p:ph idx="1"/>
          </p:nvPr>
        </p:nvSpPr>
        <p:spPr>
          <a:xfrm>
            <a:off x="457200" y="5589240"/>
            <a:ext cx="8362950" cy="648048"/>
          </a:xfrm>
        </p:spPr>
        <p:txBody>
          <a:bodyPr/>
          <a:lstStyle/>
          <a:p>
            <a:pPr marL="0" indent="0" algn="ctr">
              <a:buNone/>
            </a:pPr>
            <a:r>
              <a:rPr lang="zh-CN" altLang="en-US" dirty="0" smtClean="0"/>
              <a:t>分区位记录（</a:t>
            </a:r>
            <a:r>
              <a:rPr lang="en-US" altLang="zh-CN" dirty="0" smtClean="0"/>
              <a:t>Zoned Bit Recording</a:t>
            </a:r>
            <a:r>
              <a:rPr lang="zh-CN" altLang="en-US" dirty="0" smtClean="0"/>
              <a:t>）</a:t>
            </a:r>
            <a:endParaRPr lang="zh-CN" altLang="en-US" dirty="0"/>
          </a:p>
        </p:txBody>
      </p:sp>
      <p:sp>
        <p:nvSpPr>
          <p:cNvPr id="4" name="灯片编号占位符 3"/>
          <p:cNvSpPr>
            <a:spLocks noGrp="1"/>
          </p:cNvSpPr>
          <p:nvPr>
            <p:ph type="sldNum" sz="quarter" idx="11"/>
          </p:nvPr>
        </p:nvSpPr>
        <p:spPr/>
        <p:txBody>
          <a:bodyPr/>
          <a:lstStyle/>
          <a:p>
            <a:pPr>
              <a:defRPr/>
            </a:pPr>
            <a:fld id="{5A4776B4-6B37-432D-ACB1-1F20CC580D08}" type="slidenum">
              <a:rPr lang="zh-CN" altLang="en-US" smtClean="0"/>
              <a:pPr>
                <a:defRPr/>
              </a:pPr>
              <a:t>28</a:t>
            </a:fld>
            <a:endParaRPr lang="en-US" altLang="zh-CN"/>
          </a:p>
        </p:txBody>
      </p:sp>
      <p:sp>
        <p:nvSpPr>
          <p:cNvPr id="23" name="Text Box 3"/>
          <p:cNvSpPr txBox="1">
            <a:spLocks noChangeArrowheads="1"/>
          </p:cNvSpPr>
          <p:nvPr/>
        </p:nvSpPr>
        <p:spPr bwMode="auto">
          <a:xfrm>
            <a:off x="1046163" y="4816699"/>
            <a:ext cx="23256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buClr>
                <a:srgbClr val="003580"/>
              </a:buClr>
              <a:buFont typeface="Wingdings" panose="05000000000000000000" pitchFamily="2" charset="2"/>
              <a:buNone/>
            </a:pPr>
            <a:r>
              <a:rPr lang="en-US" altLang="zh-CN" sz="1600" smtClean="0">
                <a:solidFill>
                  <a:srgbClr val="3A7A77"/>
                </a:solidFill>
                <a:ea typeface="宋体" panose="02010600030101010101" pitchFamily="2" charset="-122"/>
              </a:rPr>
              <a:t>Platter Without Zones</a:t>
            </a:r>
          </a:p>
        </p:txBody>
      </p:sp>
      <p:pic>
        <p:nvPicPr>
          <p:cNvPr id="24" name="Picture 4" descr="pla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1327374"/>
            <a:ext cx="3138487" cy="312737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5"/>
          <p:cNvGrpSpPr>
            <a:grpSpLocks/>
          </p:cNvGrpSpPr>
          <p:nvPr/>
        </p:nvGrpSpPr>
        <p:grpSpPr bwMode="auto">
          <a:xfrm>
            <a:off x="2952750" y="1195611"/>
            <a:ext cx="1023938" cy="447675"/>
            <a:chOff x="1860" y="1062"/>
            <a:chExt cx="645" cy="282"/>
          </a:xfrm>
        </p:grpSpPr>
        <p:sp>
          <p:nvSpPr>
            <p:cNvPr id="26" name="Line 6"/>
            <p:cNvSpPr>
              <a:spLocks noChangeShapeType="1"/>
            </p:cNvSpPr>
            <p:nvPr/>
          </p:nvSpPr>
          <p:spPr bwMode="auto">
            <a:xfrm flipH="1">
              <a:off x="1860" y="1062"/>
              <a:ext cx="204" cy="282"/>
            </a:xfrm>
            <a:prstGeom prst="line">
              <a:avLst/>
            </a:prstGeom>
            <a:noFill/>
            <a:ln w="9525">
              <a:solidFill>
                <a:srgbClr val="080808"/>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smtClean="0">
                <a:solidFill>
                  <a:srgbClr val="003580"/>
                </a:solidFill>
                <a:latin typeface="Arial" panose="020B0604020202020204" pitchFamily="34" charset="0"/>
                <a:ea typeface="+mn-ea"/>
                <a:cs typeface="Arial" panose="020B0604020202020204" pitchFamily="34" charset="0"/>
              </a:endParaRPr>
            </a:p>
          </p:txBody>
        </p:sp>
        <p:sp>
          <p:nvSpPr>
            <p:cNvPr id="27" name="Line 7"/>
            <p:cNvSpPr>
              <a:spLocks noChangeShapeType="1"/>
            </p:cNvSpPr>
            <p:nvPr/>
          </p:nvSpPr>
          <p:spPr bwMode="auto">
            <a:xfrm>
              <a:off x="2058" y="1062"/>
              <a:ext cx="447" cy="0"/>
            </a:xfrm>
            <a:prstGeom prst="line">
              <a:avLst/>
            </a:prstGeom>
            <a:noFill/>
            <a:ln w="9525">
              <a:solidFill>
                <a:srgbClr val="080808"/>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smtClean="0">
                <a:solidFill>
                  <a:srgbClr val="003580"/>
                </a:solidFill>
                <a:latin typeface="Arial" panose="020B0604020202020204" pitchFamily="34" charset="0"/>
                <a:ea typeface="+mn-ea"/>
                <a:cs typeface="Arial" panose="020B0604020202020204" pitchFamily="34" charset="0"/>
              </a:endParaRPr>
            </a:p>
          </p:txBody>
        </p:sp>
      </p:grpSp>
      <p:sp>
        <p:nvSpPr>
          <p:cNvPr id="28" name="Text Box 8"/>
          <p:cNvSpPr txBox="1">
            <a:spLocks noChangeArrowheads="1"/>
          </p:cNvSpPr>
          <p:nvPr/>
        </p:nvSpPr>
        <p:spPr bwMode="auto">
          <a:xfrm>
            <a:off x="3879850" y="1052736"/>
            <a:ext cx="10096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buClr>
                <a:srgbClr val="003580"/>
              </a:buClr>
              <a:buFont typeface="Wingdings" panose="05000000000000000000" pitchFamily="2" charset="2"/>
              <a:buNone/>
            </a:pPr>
            <a:r>
              <a:rPr lang="en-US" altLang="zh-CN" sz="1800" b="0" smtClean="0">
                <a:solidFill>
                  <a:srgbClr val="080808"/>
                </a:solidFill>
                <a:ea typeface="宋体" panose="02010600030101010101" pitchFamily="2" charset="-122"/>
              </a:rPr>
              <a:t>Sector</a:t>
            </a:r>
          </a:p>
        </p:txBody>
      </p:sp>
      <p:sp>
        <p:nvSpPr>
          <p:cNvPr id="29" name="Text Box 9"/>
          <p:cNvSpPr txBox="1">
            <a:spLocks noChangeArrowheads="1"/>
          </p:cNvSpPr>
          <p:nvPr/>
        </p:nvSpPr>
        <p:spPr bwMode="auto">
          <a:xfrm>
            <a:off x="3876675" y="4186461"/>
            <a:ext cx="10096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buClr>
                <a:srgbClr val="003580"/>
              </a:buClr>
              <a:buFont typeface="Wingdings" panose="05000000000000000000" pitchFamily="2" charset="2"/>
              <a:buNone/>
            </a:pPr>
            <a:r>
              <a:rPr lang="en-US" altLang="zh-CN" sz="1800" b="0" smtClean="0">
                <a:solidFill>
                  <a:srgbClr val="080808"/>
                </a:solidFill>
                <a:ea typeface="宋体" panose="02010600030101010101" pitchFamily="2" charset="-122"/>
              </a:rPr>
              <a:t>Track</a:t>
            </a:r>
          </a:p>
        </p:txBody>
      </p:sp>
      <p:grpSp>
        <p:nvGrpSpPr>
          <p:cNvPr id="30" name="Group 10"/>
          <p:cNvGrpSpPr>
            <a:grpSpLocks/>
          </p:cNvGrpSpPr>
          <p:nvPr/>
        </p:nvGrpSpPr>
        <p:grpSpPr bwMode="auto">
          <a:xfrm>
            <a:off x="2781300" y="3729261"/>
            <a:ext cx="1252538" cy="608013"/>
            <a:chOff x="1734" y="2658"/>
            <a:chExt cx="789" cy="383"/>
          </a:xfrm>
        </p:grpSpPr>
        <p:sp>
          <p:nvSpPr>
            <p:cNvPr id="31" name="Line 11"/>
            <p:cNvSpPr>
              <a:spLocks noChangeShapeType="1"/>
            </p:cNvSpPr>
            <p:nvPr/>
          </p:nvSpPr>
          <p:spPr bwMode="auto">
            <a:xfrm flipH="1" flipV="1">
              <a:off x="1734" y="2658"/>
              <a:ext cx="336" cy="383"/>
            </a:xfrm>
            <a:prstGeom prst="line">
              <a:avLst/>
            </a:prstGeom>
            <a:noFill/>
            <a:ln w="9525">
              <a:solidFill>
                <a:srgbClr val="080808"/>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smtClean="0">
                <a:solidFill>
                  <a:srgbClr val="003580"/>
                </a:solidFill>
                <a:latin typeface="Arial" panose="020B0604020202020204" pitchFamily="34" charset="0"/>
                <a:ea typeface="+mn-ea"/>
                <a:cs typeface="Arial" panose="020B0604020202020204" pitchFamily="34" charset="0"/>
              </a:endParaRPr>
            </a:p>
          </p:txBody>
        </p:sp>
        <p:sp>
          <p:nvSpPr>
            <p:cNvPr id="32" name="Line 12"/>
            <p:cNvSpPr>
              <a:spLocks noChangeShapeType="1"/>
            </p:cNvSpPr>
            <p:nvPr/>
          </p:nvSpPr>
          <p:spPr bwMode="auto">
            <a:xfrm>
              <a:off x="2076" y="3036"/>
              <a:ext cx="447" cy="0"/>
            </a:xfrm>
            <a:prstGeom prst="line">
              <a:avLst/>
            </a:prstGeom>
            <a:noFill/>
            <a:ln w="9525">
              <a:solidFill>
                <a:srgbClr val="080808"/>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smtClean="0">
                <a:solidFill>
                  <a:srgbClr val="003580"/>
                </a:solidFill>
                <a:latin typeface="Arial" panose="020B0604020202020204" pitchFamily="34" charset="0"/>
                <a:ea typeface="+mn-ea"/>
                <a:cs typeface="Arial" panose="020B0604020202020204" pitchFamily="34" charset="0"/>
              </a:endParaRPr>
            </a:p>
          </p:txBody>
        </p:sp>
      </p:grpSp>
      <p:sp>
        <p:nvSpPr>
          <p:cNvPr id="33" name="Text Box 13"/>
          <p:cNvSpPr txBox="1">
            <a:spLocks noChangeArrowheads="1"/>
          </p:cNvSpPr>
          <p:nvPr/>
        </p:nvSpPr>
        <p:spPr bwMode="auto">
          <a:xfrm>
            <a:off x="5629275" y="4816699"/>
            <a:ext cx="19351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54013" indent="-354013" algn="l" defTabSz="941388">
              <a:spcBef>
                <a:spcPct val="0"/>
              </a:spcBef>
              <a:defRPr>
                <a:solidFill>
                  <a:schemeClr val="tx1"/>
                </a:solidFill>
                <a:latin typeface="Arial" panose="020B0604020202020204" pitchFamily="34" charset="0"/>
                <a:cs typeface="Arial" panose="020B0604020202020204" pitchFamily="34" charset="0"/>
              </a:defRPr>
            </a:lvl1pPr>
            <a:lvl2pPr algn="l" defTabSz="941388">
              <a:spcBef>
                <a:spcPct val="0"/>
              </a:spcBef>
              <a:defRPr>
                <a:solidFill>
                  <a:schemeClr val="tx1"/>
                </a:solidFill>
                <a:latin typeface="Arial" panose="020B0604020202020204" pitchFamily="34" charset="0"/>
                <a:cs typeface="Arial" panose="020B0604020202020204" pitchFamily="34" charset="0"/>
              </a:defRPr>
            </a:lvl2pPr>
            <a:lvl3pPr algn="l" defTabSz="941388">
              <a:spcBef>
                <a:spcPct val="0"/>
              </a:spcBef>
              <a:defRPr>
                <a:solidFill>
                  <a:schemeClr val="tx1"/>
                </a:solidFill>
                <a:latin typeface="Arial" panose="020B0604020202020204" pitchFamily="34" charset="0"/>
                <a:cs typeface="Arial" panose="020B0604020202020204" pitchFamily="34" charset="0"/>
              </a:defRPr>
            </a:lvl3pPr>
            <a:lvl4pPr algn="l" defTabSz="941388">
              <a:spcBef>
                <a:spcPct val="0"/>
              </a:spcBef>
              <a:defRPr>
                <a:solidFill>
                  <a:schemeClr val="tx1"/>
                </a:solidFill>
                <a:latin typeface="Arial" panose="020B0604020202020204" pitchFamily="34" charset="0"/>
                <a:cs typeface="Arial" panose="020B0604020202020204" pitchFamily="34" charset="0"/>
              </a:defRPr>
            </a:lvl4pPr>
            <a:lvl5pPr algn="l" defTabSz="941388">
              <a:spcBef>
                <a:spcPct val="0"/>
              </a:spcBef>
              <a:defRPr>
                <a:solidFill>
                  <a:schemeClr val="tx1"/>
                </a:solidFill>
                <a:latin typeface="Arial" panose="020B0604020202020204" pitchFamily="34" charset="0"/>
                <a:cs typeface="Arial" panose="020B0604020202020204" pitchFamily="34" charset="0"/>
              </a:defRPr>
            </a:lvl5pPr>
            <a:lvl6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defTabSz="94138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buClr>
                <a:srgbClr val="003580"/>
              </a:buClr>
              <a:buFont typeface="Wingdings" panose="05000000000000000000" pitchFamily="2" charset="2"/>
              <a:buNone/>
            </a:pPr>
            <a:r>
              <a:rPr lang="en-US" altLang="zh-CN" sz="1600" smtClean="0">
                <a:solidFill>
                  <a:srgbClr val="3A7A77"/>
                </a:solidFill>
                <a:ea typeface="宋体" panose="02010600030101010101" pitchFamily="2" charset="-122"/>
              </a:rPr>
              <a:t>Platter With Zones</a:t>
            </a:r>
          </a:p>
        </p:txBody>
      </p:sp>
      <p:pic>
        <p:nvPicPr>
          <p:cNvPr id="34" name="Picture 14" descr="Zone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600" y="1333724"/>
            <a:ext cx="3094038" cy="3094037"/>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15"/>
          <p:cNvGrpSpPr>
            <a:grpSpLocks/>
          </p:cNvGrpSpPr>
          <p:nvPr/>
        </p:nvGrpSpPr>
        <p:grpSpPr bwMode="auto">
          <a:xfrm flipH="1">
            <a:off x="4779963" y="1187674"/>
            <a:ext cx="1109662" cy="447675"/>
            <a:chOff x="1860" y="1062"/>
            <a:chExt cx="645" cy="282"/>
          </a:xfrm>
        </p:grpSpPr>
        <p:sp>
          <p:nvSpPr>
            <p:cNvPr id="36" name="Line 16"/>
            <p:cNvSpPr>
              <a:spLocks noChangeShapeType="1"/>
            </p:cNvSpPr>
            <p:nvPr/>
          </p:nvSpPr>
          <p:spPr bwMode="auto">
            <a:xfrm flipH="1">
              <a:off x="1860" y="1062"/>
              <a:ext cx="204" cy="282"/>
            </a:xfrm>
            <a:prstGeom prst="line">
              <a:avLst/>
            </a:prstGeom>
            <a:noFill/>
            <a:ln w="9525">
              <a:solidFill>
                <a:srgbClr val="080808"/>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smtClean="0">
                <a:solidFill>
                  <a:srgbClr val="003580"/>
                </a:solidFill>
                <a:latin typeface="Arial" panose="020B0604020202020204" pitchFamily="34" charset="0"/>
                <a:ea typeface="+mn-ea"/>
                <a:cs typeface="Arial" panose="020B0604020202020204" pitchFamily="34" charset="0"/>
              </a:endParaRPr>
            </a:p>
          </p:txBody>
        </p:sp>
        <p:sp>
          <p:nvSpPr>
            <p:cNvPr id="37" name="Line 17"/>
            <p:cNvSpPr>
              <a:spLocks noChangeShapeType="1"/>
            </p:cNvSpPr>
            <p:nvPr/>
          </p:nvSpPr>
          <p:spPr bwMode="auto">
            <a:xfrm>
              <a:off x="2058" y="1062"/>
              <a:ext cx="447" cy="0"/>
            </a:xfrm>
            <a:prstGeom prst="line">
              <a:avLst/>
            </a:prstGeom>
            <a:noFill/>
            <a:ln w="9525">
              <a:solidFill>
                <a:srgbClr val="080808"/>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smtClean="0">
                <a:solidFill>
                  <a:srgbClr val="003580"/>
                </a:solidFill>
                <a:latin typeface="Arial" panose="020B0604020202020204" pitchFamily="34" charset="0"/>
                <a:ea typeface="+mn-ea"/>
                <a:cs typeface="Arial" panose="020B0604020202020204" pitchFamily="34" charset="0"/>
              </a:endParaRPr>
            </a:p>
          </p:txBody>
        </p:sp>
      </p:grpSp>
      <p:grpSp>
        <p:nvGrpSpPr>
          <p:cNvPr id="38" name="Group 18"/>
          <p:cNvGrpSpPr>
            <a:grpSpLocks/>
          </p:cNvGrpSpPr>
          <p:nvPr/>
        </p:nvGrpSpPr>
        <p:grpSpPr bwMode="auto">
          <a:xfrm flipH="1">
            <a:off x="4781550" y="3729261"/>
            <a:ext cx="1084263" cy="608013"/>
            <a:chOff x="1734" y="2658"/>
            <a:chExt cx="789" cy="383"/>
          </a:xfrm>
        </p:grpSpPr>
        <p:sp>
          <p:nvSpPr>
            <p:cNvPr id="39" name="Line 19"/>
            <p:cNvSpPr>
              <a:spLocks noChangeShapeType="1"/>
            </p:cNvSpPr>
            <p:nvPr/>
          </p:nvSpPr>
          <p:spPr bwMode="auto">
            <a:xfrm flipH="1" flipV="1">
              <a:off x="1734" y="2658"/>
              <a:ext cx="336" cy="383"/>
            </a:xfrm>
            <a:prstGeom prst="line">
              <a:avLst/>
            </a:prstGeom>
            <a:noFill/>
            <a:ln w="9525">
              <a:solidFill>
                <a:srgbClr val="080808"/>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smtClean="0">
                <a:solidFill>
                  <a:srgbClr val="003580"/>
                </a:solidFill>
                <a:latin typeface="Arial" panose="020B0604020202020204" pitchFamily="34" charset="0"/>
                <a:ea typeface="+mn-ea"/>
                <a:cs typeface="Arial" panose="020B0604020202020204" pitchFamily="34" charset="0"/>
              </a:endParaRPr>
            </a:p>
          </p:txBody>
        </p:sp>
        <p:sp>
          <p:nvSpPr>
            <p:cNvPr id="40" name="Line 20"/>
            <p:cNvSpPr>
              <a:spLocks noChangeShapeType="1"/>
            </p:cNvSpPr>
            <p:nvPr/>
          </p:nvSpPr>
          <p:spPr bwMode="auto">
            <a:xfrm>
              <a:off x="2076" y="3036"/>
              <a:ext cx="447" cy="0"/>
            </a:xfrm>
            <a:prstGeom prst="line">
              <a:avLst/>
            </a:prstGeom>
            <a:noFill/>
            <a:ln w="9525">
              <a:solidFill>
                <a:srgbClr val="080808"/>
              </a:solidFill>
              <a:round/>
              <a:headEn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spcBef>
                  <a:spcPct val="50000"/>
                </a:spcBef>
                <a:buClr>
                  <a:srgbClr val="003580"/>
                </a:buClr>
                <a:buFont typeface="Wingdings" panose="05000000000000000000" pitchFamily="2" charset="2"/>
                <a:buNone/>
              </a:pPr>
              <a:endParaRPr lang="zh-CN" altLang="en-US" sz="2600" b="0" smtClean="0">
                <a:solidFill>
                  <a:srgbClr val="003580"/>
                </a:solidFill>
                <a:latin typeface="Arial" panose="020B0604020202020204" pitchFamily="34" charset="0"/>
                <a:ea typeface="+mn-ea"/>
                <a:cs typeface="Arial" panose="020B0604020202020204" pitchFamily="34" charset="0"/>
              </a:endParaRPr>
            </a:p>
          </p:txBody>
        </p:sp>
      </p:grpSp>
      <p:sp>
        <p:nvSpPr>
          <p:cNvPr id="41" name="动作按钮: 上一张 40">
            <a:hlinkClick r:id="" action="ppaction://hlinkshowjump?jump=lastslideviewed" highlightClick="1"/>
          </p:cNvPr>
          <p:cNvSpPr/>
          <p:nvPr/>
        </p:nvSpPr>
        <p:spPr bwMode="auto">
          <a:xfrm>
            <a:off x="8316416" y="332656"/>
            <a:ext cx="504056" cy="504056"/>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82368326"/>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4"/>
          <p:cNvSpPr>
            <a:spLocks noGrp="1"/>
          </p:cNvSpPr>
          <p:nvPr>
            <p:ph type="sldNum" sz="quarter" idx="11"/>
          </p:nvPr>
        </p:nvSpPr>
        <p:spPr>
          <a:noFill/>
        </p:spPr>
        <p:txBody>
          <a:bodyPr/>
          <a:lstStyle/>
          <a:p>
            <a:fld id="{DFE27F18-6896-4821-98E8-3F8ABFA4EFC9}" type="slidenum">
              <a:rPr lang="zh-CN" altLang="en-US" smtClean="0">
                <a:ea typeface="宋体" charset="-122"/>
              </a:rPr>
              <a:pPr/>
              <a:t>29</a:t>
            </a:fld>
            <a:endParaRPr lang="en-US" altLang="zh-CN" smtClean="0">
              <a:ea typeface="宋体" charset="-122"/>
            </a:endParaRPr>
          </a:p>
        </p:txBody>
      </p:sp>
      <p:sp>
        <p:nvSpPr>
          <p:cNvPr id="33795" name="Rectangle 2"/>
          <p:cNvSpPr>
            <a:spLocks noGrp="1" noChangeArrowheads="1"/>
          </p:cNvSpPr>
          <p:nvPr>
            <p:ph type="title"/>
          </p:nvPr>
        </p:nvSpPr>
        <p:spPr>
          <a:xfrm>
            <a:off x="590550" y="44450"/>
            <a:ext cx="8229600" cy="936625"/>
          </a:xfrm>
        </p:spPr>
        <p:txBody>
          <a:bodyPr anchor="t"/>
          <a:lstStyle/>
          <a:p>
            <a:pPr eaLnBrk="1" hangingPunct="1"/>
            <a:r>
              <a:rPr lang="en-US" altLang="zh-CN" dirty="0" smtClean="0"/>
              <a:t>4.5.1 </a:t>
            </a:r>
            <a:r>
              <a:rPr lang="zh-CN" altLang="en-US" dirty="0" smtClean="0"/>
              <a:t>磁表面存储器</a:t>
            </a:r>
            <a:br>
              <a:rPr lang="zh-CN" altLang="en-US" dirty="0" smtClean="0"/>
            </a:br>
            <a:r>
              <a:rPr lang="zh-CN" altLang="en-US" dirty="0" smtClean="0">
                <a:solidFill>
                  <a:srgbClr val="008000"/>
                </a:solidFill>
              </a:rPr>
              <a:t>二、</a:t>
            </a:r>
            <a:r>
              <a:rPr lang="zh-CN" altLang="en-US" dirty="0" smtClean="0"/>
              <a:t>磁盘存储器概述：</a:t>
            </a:r>
            <a:r>
              <a:rPr lang="en-US" altLang="zh-CN" dirty="0" smtClean="0">
                <a:solidFill>
                  <a:srgbClr val="008000"/>
                </a:solidFill>
              </a:rPr>
              <a:t>3.</a:t>
            </a:r>
            <a:r>
              <a:rPr lang="en-US" altLang="zh-CN" dirty="0" smtClean="0"/>
              <a:t> </a:t>
            </a:r>
            <a:r>
              <a:rPr lang="zh-CN" altLang="en-US" dirty="0" smtClean="0"/>
              <a:t>主要</a:t>
            </a:r>
            <a:r>
              <a:rPr lang="zh-CN" altLang="en-US" dirty="0" smtClean="0">
                <a:solidFill>
                  <a:srgbClr val="FF6600"/>
                </a:solidFill>
              </a:rPr>
              <a:t>技术指标</a:t>
            </a:r>
            <a:endParaRPr lang="zh-CN" altLang="en-US" dirty="0" smtClean="0">
              <a:solidFill>
                <a:srgbClr val="CC0066"/>
              </a:solidFill>
            </a:endParaRPr>
          </a:p>
        </p:txBody>
      </p:sp>
      <p:sp>
        <p:nvSpPr>
          <p:cNvPr id="33796" name="Rectangle 3"/>
          <p:cNvSpPr>
            <a:spLocks noGrp="1" noChangeArrowheads="1"/>
          </p:cNvSpPr>
          <p:nvPr>
            <p:ph type="body" idx="1"/>
          </p:nvPr>
        </p:nvSpPr>
        <p:spPr>
          <a:xfrm>
            <a:off x="395288" y="981075"/>
            <a:ext cx="8569325" cy="5688013"/>
          </a:xfrm>
        </p:spPr>
        <p:txBody>
          <a:bodyPr/>
          <a:lstStyle/>
          <a:p>
            <a:pPr eaLnBrk="1" hangingPunct="1">
              <a:spcBef>
                <a:spcPct val="10000"/>
              </a:spcBef>
            </a:pPr>
            <a:r>
              <a:rPr lang="zh-CN" altLang="en-US" smtClean="0">
                <a:solidFill>
                  <a:srgbClr val="CC0066"/>
                </a:solidFill>
              </a:rPr>
              <a:t>平均访问时间</a:t>
            </a:r>
            <a:r>
              <a:rPr lang="zh-CN" altLang="en-US" smtClean="0"/>
              <a:t/>
            </a:r>
            <a:br>
              <a:rPr lang="zh-CN" altLang="en-US" smtClean="0"/>
            </a:br>
            <a:r>
              <a:rPr lang="zh-CN" altLang="en-US" smtClean="0"/>
              <a:t>＝平均</a:t>
            </a:r>
            <a:r>
              <a:rPr lang="zh-CN" altLang="en-US" smtClean="0">
                <a:solidFill>
                  <a:srgbClr val="0000FF"/>
                </a:solidFill>
              </a:rPr>
              <a:t>寻道时间</a:t>
            </a:r>
            <a:r>
              <a:rPr lang="zh-CN" altLang="en-US" smtClean="0"/>
              <a:t>＋平均</a:t>
            </a:r>
            <a:r>
              <a:rPr lang="zh-CN" altLang="en-US" smtClean="0">
                <a:solidFill>
                  <a:srgbClr val="0000FF"/>
                </a:solidFill>
              </a:rPr>
              <a:t>等待时间</a:t>
            </a:r>
            <a:r>
              <a:rPr lang="zh-CN" altLang="en-US" smtClean="0"/>
              <a:t>＋</a:t>
            </a:r>
            <a:r>
              <a:rPr lang="zh-CN" altLang="en-US" smtClean="0">
                <a:solidFill>
                  <a:srgbClr val="008000"/>
                </a:solidFill>
              </a:rPr>
              <a:t>数据传输</a:t>
            </a:r>
            <a:r>
              <a:rPr lang="zh-CN" altLang="en-US" smtClean="0"/>
              <a:t>时间</a:t>
            </a:r>
          </a:p>
          <a:p>
            <a:pPr lvl="1" eaLnBrk="1" hangingPunct="1">
              <a:spcBef>
                <a:spcPct val="10000"/>
              </a:spcBef>
            </a:pPr>
            <a:r>
              <a:rPr lang="zh-CN" altLang="en-US" smtClean="0">
                <a:solidFill>
                  <a:srgbClr val="0000FF"/>
                </a:solidFill>
              </a:rPr>
              <a:t>寻道时间</a:t>
            </a:r>
            <a:r>
              <a:rPr lang="zh-CN" altLang="en-US" smtClean="0"/>
              <a:t>：磁头移动到目标磁道</a:t>
            </a:r>
            <a:r>
              <a:rPr lang="en-US" altLang="zh-CN" smtClean="0">
                <a:latin typeface="宋体" charset="-122"/>
              </a:rPr>
              <a:t>(</a:t>
            </a:r>
            <a:r>
              <a:rPr lang="zh-CN" altLang="en-US" smtClean="0"/>
              <a:t>或柱面</a:t>
            </a:r>
            <a:r>
              <a:rPr lang="en-US" altLang="zh-CN" smtClean="0">
                <a:latin typeface="宋体" charset="-122"/>
              </a:rPr>
              <a:t>)</a:t>
            </a:r>
            <a:r>
              <a:rPr lang="zh-CN" altLang="en-US" smtClean="0"/>
              <a:t>所需要的时间，一般几</a:t>
            </a:r>
            <a:r>
              <a:rPr lang="en-US" altLang="zh-CN" smtClean="0"/>
              <a:t>ms</a:t>
            </a:r>
            <a:r>
              <a:rPr lang="zh-CN" altLang="en-US" smtClean="0"/>
              <a:t>～</a:t>
            </a:r>
            <a:r>
              <a:rPr lang="en-US" altLang="zh-CN" smtClean="0"/>
              <a:t>10ms</a:t>
            </a:r>
            <a:r>
              <a:rPr lang="zh-CN" altLang="en-US" smtClean="0"/>
              <a:t>。</a:t>
            </a:r>
          </a:p>
          <a:p>
            <a:pPr lvl="1" eaLnBrk="1" hangingPunct="1">
              <a:spcBef>
                <a:spcPct val="10000"/>
              </a:spcBef>
            </a:pPr>
            <a:r>
              <a:rPr lang="zh-CN" altLang="en-US" smtClean="0">
                <a:solidFill>
                  <a:srgbClr val="0000FF"/>
                </a:solidFill>
              </a:rPr>
              <a:t>等待时间</a:t>
            </a:r>
            <a:r>
              <a:rPr lang="zh-CN" altLang="en-US" smtClean="0"/>
              <a:t>：待读写的扇区旋转到磁头下方所用的时间，一般选用</a:t>
            </a:r>
            <a:r>
              <a:rPr lang="zh-CN" altLang="en-US" smtClean="0">
                <a:solidFill>
                  <a:srgbClr val="FF0000"/>
                </a:solidFill>
              </a:rPr>
              <a:t>磁盘旋转一周所用时间的一半</a:t>
            </a:r>
            <a:r>
              <a:rPr lang="zh-CN" altLang="en-US" smtClean="0"/>
              <a:t>作为平均等待时间，在</a:t>
            </a:r>
            <a:r>
              <a:rPr lang="en-US" altLang="zh-CN" smtClean="0"/>
              <a:t>1ms</a:t>
            </a:r>
            <a:r>
              <a:rPr lang="zh-CN" altLang="en-US" smtClean="0"/>
              <a:t>～</a:t>
            </a:r>
            <a:r>
              <a:rPr lang="en-US" altLang="zh-CN" smtClean="0"/>
              <a:t>6ms</a:t>
            </a:r>
            <a:r>
              <a:rPr lang="zh-CN" altLang="en-US" smtClean="0"/>
              <a:t>之间。</a:t>
            </a:r>
          </a:p>
          <a:p>
            <a:pPr eaLnBrk="1" hangingPunct="1">
              <a:spcBef>
                <a:spcPct val="10000"/>
              </a:spcBef>
            </a:pPr>
            <a:r>
              <a:rPr lang="zh-CN" altLang="en-US" smtClean="0">
                <a:solidFill>
                  <a:srgbClr val="CC0066"/>
                </a:solidFill>
              </a:rPr>
              <a:t>转速</a:t>
            </a:r>
            <a:r>
              <a:rPr lang="zh-CN" altLang="en-US" smtClean="0"/>
              <a:t>：</a:t>
            </a:r>
            <a:r>
              <a:rPr lang="en-US" altLang="zh-CN" smtClean="0"/>
              <a:t>RPM</a:t>
            </a:r>
            <a:r>
              <a:rPr lang="zh-CN" altLang="en-US" smtClean="0"/>
              <a:t>（转</a:t>
            </a:r>
            <a:r>
              <a:rPr lang="en-US" altLang="zh-CN" smtClean="0"/>
              <a:t>/</a:t>
            </a:r>
            <a:r>
              <a:rPr lang="zh-CN" altLang="en-US" smtClean="0"/>
              <a:t>分钟）</a:t>
            </a:r>
            <a:br>
              <a:rPr lang="zh-CN" altLang="en-US" smtClean="0"/>
            </a:br>
            <a:r>
              <a:rPr lang="en-US" altLang="zh-CN" smtClean="0"/>
              <a:t>5400RPM</a:t>
            </a:r>
            <a:r>
              <a:rPr lang="zh-CN" altLang="en-US" smtClean="0"/>
              <a:t>，</a:t>
            </a:r>
            <a:r>
              <a:rPr lang="en-US" altLang="zh-CN" smtClean="0"/>
              <a:t>7200RPM</a:t>
            </a:r>
            <a:r>
              <a:rPr lang="zh-CN" altLang="en-US" smtClean="0"/>
              <a:t>，</a:t>
            </a:r>
            <a:r>
              <a:rPr lang="en-US" altLang="zh-CN" smtClean="0"/>
              <a:t>10000RPM</a:t>
            </a:r>
            <a:r>
              <a:rPr lang="zh-CN" altLang="en-US" smtClean="0"/>
              <a:t>，</a:t>
            </a:r>
            <a:r>
              <a:rPr lang="en-US" altLang="zh-CN" smtClean="0"/>
              <a:t>15000RPM</a:t>
            </a:r>
          </a:p>
          <a:p>
            <a:pPr eaLnBrk="1" hangingPunct="1">
              <a:spcBef>
                <a:spcPct val="10000"/>
              </a:spcBef>
            </a:pPr>
            <a:r>
              <a:rPr lang="zh-CN" altLang="en-US" smtClean="0">
                <a:solidFill>
                  <a:srgbClr val="CC0066"/>
                </a:solidFill>
              </a:rPr>
              <a:t>数据传输率</a:t>
            </a:r>
            <a:r>
              <a:rPr lang="zh-CN" altLang="en-US" smtClean="0"/>
              <a:t>：磁头找到数据的地址后，单位时间内写入或读出的字节数。</a:t>
            </a:r>
            <a:br>
              <a:rPr lang="zh-CN" altLang="en-US" smtClean="0"/>
            </a:br>
            <a:r>
              <a:rPr lang="zh-CN" altLang="en-US" smtClean="0">
                <a:solidFill>
                  <a:srgbClr val="CC0066"/>
                </a:solidFill>
              </a:rPr>
              <a:t>＝每个扇区的字节数</a:t>
            </a:r>
            <a:r>
              <a:rPr lang="en-US" altLang="zh-CN" smtClean="0">
                <a:solidFill>
                  <a:srgbClr val="CC0066"/>
                </a:solidFill>
              </a:rPr>
              <a:t>×</a:t>
            </a:r>
            <a:r>
              <a:rPr lang="zh-CN" altLang="en-US" smtClean="0">
                <a:solidFill>
                  <a:srgbClr val="CC0066"/>
                </a:solidFill>
              </a:rPr>
              <a:t>每道扇区数</a:t>
            </a:r>
            <a:r>
              <a:rPr lang="en-US" altLang="zh-CN" smtClean="0">
                <a:solidFill>
                  <a:srgbClr val="CC0066"/>
                </a:solidFill>
              </a:rPr>
              <a:t>×</a:t>
            </a:r>
            <a:r>
              <a:rPr lang="zh-CN" altLang="en-US" smtClean="0">
                <a:solidFill>
                  <a:srgbClr val="CC0066"/>
                </a:solidFill>
              </a:rPr>
              <a:t>磁盘的转速</a:t>
            </a:r>
          </a:p>
        </p:txBody>
      </p:sp>
      <p:sp>
        <p:nvSpPr>
          <p:cNvPr id="6" name="动作按钮: 信息 5">
            <a:hlinkClick r:id="rId2" action="ppaction://hlinksldjump" highlightClick="1"/>
          </p:cNvPr>
          <p:cNvSpPr/>
          <p:nvPr/>
        </p:nvSpPr>
        <p:spPr bwMode="auto">
          <a:xfrm>
            <a:off x="8316255" y="296651"/>
            <a:ext cx="504056" cy="540061"/>
          </a:xfrm>
          <a:prstGeom prst="actionButtonInformatio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Rectangle 2"/>
          <p:cNvSpPr>
            <a:spLocks noGrp="1" noChangeArrowheads="1"/>
          </p:cNvSpPr>
          <p:nvPr>
            <p:ph type="subTitle" idx="1"/>
          </p:nvPr>
        </p:nvSpPr>
        <p:spPr>
          <a:xfrm>
            <a:off x="395288" y="1700213"/>
            <a:ext cx="8604250" cy="2592387"/>
          </a:xfrm>
        </p:spPr>
        <p:txBody>
          <a:bodyPr anchor="ctr"/>
          <a:lstStyle/>
          <a:p>
            <a:pPr eaLnBrk="1" hangingPunct="1">
              <a:spcBef>
                <a:spcPct val="0"/>
              </a:spcBef>
              <a:buClrTx/>
              <a:buFont typeface="Arial" charset="0"/>
              <a:buNone/>
            </a:pPr>
            <a:r>
              <a:rPr lang="zh-CN" altLang="en-US" sz="4000" b="0" smtClean="0">
                <a:solidFill>
                  <a:srgbClr val="FFFFFF"/>
                </a:solidFill>
                <a:latin typeface="Arial" charset="0"/>
                <a:ea typeface="黑体" pitchFamily="49" charset="-122"/>
              </a:rPr>
              <a:t>计算机</a:t>
            </a:r>
            <a:r>
              <a:rPr lang="zh-CN" altLang="en-US" sz="4000" b="0" smtClean="0">
                <a:solidFill>
                  <a:srgbClr val="FFCC00"/>
                </a:solidFill>
                <a:latin typeface="Arial" charset="0"/>
                <a:ea typeface="黑体" pitchFamily="49" charset="-122"/>
              </a:rPr>
              <a:t>组成</a:t>
            </a:r>
            <a:r>
              <a:rPr lang="zh-CN" altLang="en-US" sz="4000" b="0" smtClean="0">
                <a:solidFill>
                  <a:srgbClr val="FFFFFF"/>
                </a:solidFill>
                <a:latin typeface="Arial" charset="0"/>
                <a:ea typeface="黑体" pitchFamily="49" charset="-122"/>
              </a:rPr>
              <a:t>与</a:t>
            </a:r>
            <a:r>
              <a:rPr lang="zh-CN" altLang="en-US" sz="4000" b="0" smtClean="0">
                <a:solidFill>
                  <a:srgbClr val="FFCC00"/>
                </a:solidFill>
                <a:latin typeface="Arial" charset="0"/>
                <a:ea typeface="黑体" pitchFamily="49" charset="-122"/>
              </a:rPr>
              <a:t>体系结构</a:t>
            </a:r>
            <a:endParaRPr lang="zh-CN" altLang="en-US" sz="4000" b="0" smtClean="0">
              <a:solidFill>
                <a:srgbClr val="FFFFFF"/>
              </a:solidFill>
              <a:latin typeface="Arial" charset="0"/>
              <a:ea typeface="黑体" pitchFamily="49" charset="-122"/>
            </a:endParaRPr>
          </a:p>
          <a:p>
            <a:pPr eaLnBrk="1" hangingPunct="1">
              <a:spcBef>
                <a:spcPct val="0"/>
              </a:spcBef>
              <a:buClrTx/>
              <a:buFont typeface="Arial" charset="0"/>
              <a:buNone/>
            </a:pPr>
            <a:r>
              <a:rPr lang="zh-CN" altLang="en-US" sz="4000" b="0" smtClean="0">
                <a:solidFill>
                  <a:srgbClr val="FFFFFF"/>
                </a:solidFill>
                <a:latin typeface="Arial" charset="0"/>
                <a:ea typeface="黑体" pitchFamily="49" charset="-122"/>
              </a:rPr>
              <a:t>第</a:t>
            </a:r>
            <a:r>
              <a:rPr lang="en-US" altLang="zh-CN" sz="7300" b="0" smtClean="0">
                <a:solidFill>
                  <a:srgbClr val="FFFFFF"/>
                </a:solidFill>
                <a:latin typeface="Arial" charset="0"/>
                <a:ea typeface="黑体" pitchFamily="49" charset="-122"/>
              </a:rPr>
              <a:t>4</a:t>
            </a:r>
            <a:r>
              <a:rPr lang="zh-CN" altLang="en-US" sz="4000" b="0" smtClean="0">
                <a:solidFill>
                  <a:srgbClr val="FFFFFF"/>
                </a:solidFill>
                <a:latin typeface="Arial" charset="0"/>
                <a:ea typeface="黑体" pitchFamily="49" charset="-122"/>
              </a:rPr>
              <a:t>章  存储系统</a:t>
            </a:r>
            <a:endParaRPr lang="zh-CN" altLang="en-US" sz="4000" b="0" smtClean="0">
              <a:solidFill>
                <a:srgbClr val="CCFF66"/>
              </a:solidFill>
              <a:latin typeface="Arial" charset="0"/>
              <a:ea typeface="黑体" pitchFamily="49" charset="-122"/>
            </a:endParaRPr>
          </a:p>
        </p:txBody>
      </p:sp>
      <p:sp>
        <p:nvSpPr>
          <p:cNvPr id="1700867" name="Rectangle 3"/>
          <p:cNvSpPr>
            <a:spLocks noChangeArrowheads="1"/>
          </p:cNvSpPr>
          <p:nvPr/>
        </p:nvSpPr>
        <p:spPr bwMode="auto">
          <a:xfrm>
            <a:off x="1979613" y="4437063"/>
            <a:ext cx="6985000" cy="793750"/>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4200">
                <a:ea typeface="楷体_GB2312" pitchFamily="49" charset="-122"/>
              </a:rPr>
              <a:t>4.5  </a:t>
            </a:r>
            <a:r>
              <a:rPr lang="zh-CN" altLang="en-US" sz="4200">
                <a:ea typeface="楷体_GB2312" pitchFamily="49" charset="-122"/>
              </a:rPr>
              <a:t>外存储器</a:t>
            </a:r>
          </a:p>
        </p:txBody>
      </p:sp>
      <p:sp>
        <p:nvSpPr>
          <p:cNvPr id="1700868" name="Rectangle 4"/>
          <p:cNvSpPr>
            <a:spLocks noChangeArrowheads="1"/>
          </p:cNvSpPr>
          <p:nvPr/>
        </p:nvSpPr>
        <p:spPr bwMode="auto">
          <a:xfrm>
            <a:off x="1979613" y="5157788"/>
            <a:ext cx="6985000" cy="793750"/>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a:solidFill>
                  <a:srgbClr val="CC0066"/>
                </a:solidFill>
                <a:ea typeface="隶书" pitchFamily="49" charset="-122"/>
              </a:rPr>
              <a:t>4.5.1</a:t>
            </a:r>
            <a:r>
              <a:rPr lang="en-US" altLang="zh-CN" sz="4200" b="0">
                <a:solidFill>
                  <a:srgbClr val="CC0066"/>
                </a:solidFill>
                <a:latin typeface="隶书" pitchFamily="49" charset="-122"/>
                <a:ea typeface="隶书" pitchFamily="49" charset="-122"/>
              </a:rPr>
              <a:t> </a:t>
            </a:r>
            <a:r>
              <a:rPr lang="zh-CN" altLang="en-US" sz="4200" b="0">
                <a:solidFill>
                  <a:srgbClr val="CC0066"/>
                </a:solidFill>
                <a:latin typeface="隶书" pitchFamily="49" charset="-122"/>
                <a:ea typeface="隶书" pitchFamily="49" charset="-122"/>
              </a:rPr>
              <a:t>磁表面存储器</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700866">
                                            <p:txEl>
                                              <p:pRg st="0" end="0"/>
                                            </p:txEl>
                                          </p:spTgt>
                                        </p:tgtEl>
                                        <p:attrNameLst>
                                          <p:attrName>style.visibility</p:attrName>
                                        </p:attrNameLst>
                                      </p:cBhvr>
                                      <p:to>
                                        <p:strVal val="visible"/>
                                      </p:to>
                                    </p:set>
                                    <p:anim calcmode="lin" valueType="num">
                                      <p:cBhvr>
                                        <p:cTn id="7" dur="500" fill="hold"/>
                                        <p:tgtEl>
                                          <p:spTgt spid="170086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70086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70086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70086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700866">
                                            <p:txEl>
                                              <p:pRg st="1" end="1"/>
                                            </p:txEl>
                                          </p:spTgt>
                                        </p:tgtEl>
                                        <p:attrNameLst>
                                          <p:attrName>style.visibility</p:attrName>
                                        </p:attrNameLst>
                                      </p:cBhvr>
                                      <p:to>
                                        <p:strVal val="visible"/>
                                      </p:to>
                                    </p:set>
                                    <p:anim calcmode="lin" valueType="num">
                                      <p:cBhvr additive="base">
                                        <p:cTn id="14" dur="500" fill="hold"/>
                                        <p:tgtEl>
                                          <p:spTgt spid="1700866">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700866">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700867">
                                            <p:txEl>
                                              <p:pRg st="0" end="0"/>
                                            </p:txEl>
                                          </p:spTgt>
                                        </p:tgtEl>
                                        <p:attrNameLst>
                                          <p:attrName>style.visibility</p:attrName>
                                        </p:attrNameLst>
                                      </p:cBhvr>
                                      <p:to>
                                        <p:strVal val="visible"/>
                                      </p:to>
                                    </p:set>
                                    <p:anim calcmode="lin" valueType="num">
                                      <p:cBhvr additive="base">
                                        <p:cTn id="19" dur="500" fill="hold"/>
                                        <p:tgtEl>
                                          <p:spTgt spid="170086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0086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00868">
                                            <p:txEl>
                                              <p:pRg st="0" end="0"/>
                                            </p:txEl>
                                          </p:spTgt>
                                        </p:tgtEl>
                                        <p:attrNameLst>
                                          <p:attrName>style.visibility</p:attrName>
                                        </p:attrNameLst>
                                      </p:cBhvr>
                                      <p:to>
                                        <p:strVal val="visible"/>
                                      </p:to>
                                    </p:set>
                                    <p:anim calcmode="lin" valueType="num">
                                      <p:cBhvr additive="base">
                                        <p:cTn id="23" dur="500" fill="hold"/>
                                        <p:tgtEl>
                                          <p:spTgt spid="170086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0086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4.5.1 </a:t>
            </a:r>
            <a:r>
              <a:rPr lang="zh-CN" altLang="en-US" dirty="0"/>
              <a:t>磁表面</a:t>
            </a:r>
            <a:r>
              <a:rPr lang="zh-CN" altLang="en-US" dirty="0" smtClean="0"/>
              <a:t>存储器</a:t>
            </a:r>
            <a:endParaRPr lang="zh-CN" altLang="en-US" dirty="0"/>
          </a:p>
        </p:txBody>
      </p:sp>
      <p:sp>
        <p:nvSpPr>
          <p:cNvPr id="4" name="灯片编号占位符 3"/>
          <p:cNvSpPr>
            <a:spLocks noGrp="1"/>
          </p:cNvSpPr>
          <p:nvPr>
            <p:ph type="sldNum" sz="quarter" idx="11"/>
          </p:nvPr>
        </p:nvSpPr>
        <p:spPr/>
        <p:txBody>
          <a:bodyPr/>
          <a:lstStyle/>
          <a:p>
            <a:pPr>
              <a:defRPr/>
            </a:pPr>
            <a:fld id="{5A4776B4-6B37-432D-ACB1-1F20CC580D08}" type="slidenum">
              <a:rPr lang="zh-CN" altLang="en-US" smtClean="0"/>
              <a:pPr>
                <a:defRPr/>
              </a:pPr>
              <a:t>30</a:t>
            </a:fld>
            <a:endParaRPr lang="en-US" altLang="zh-CN"/>
          </a:p>
        </p:txBody>
      </p:sp>
      <p:sp>
        <p:nvSpPr>
          <p:cNvPr id="7" name="矩形 6"/>
          <p:cNvSpPr/>
          <p:nvPr/>
        </p:nvSpPr>
        <p:spPr>
          <a:xfrm>
            <a:off x="594298" y="466300"/>
            <a:ext cx="7704534" cy="523220"/>
          </a:xfrm>
          <a:prstGeom prst="rect">
            <a:avLst/>
          </a:prstGeom>
        </p:spPr>
        <p:txBody>
          <a:bodyPr wrap="square">
            <a:spAutoFit/>
          </a:bodyPr>
          <a:lstStyle/>
          <a:p>
            <a:r>
              <a:rPr lang="zh-CN" altLang="en-US" kern="0" dirty="0">
                <a:solidFill>
                  <a:srgbClr val="008000"/>
                </a:solidFill>
                <a:latin typeface="Arial"/>
                <a:ea typeface="黑体"/>
                <a:cs typeface="+mj-cs"/>
              </a:rPr>
              <a:t>二、</a:t>
            </a:r>
            <a:r>
              <a:rPr lang="zh-CN" altLang="en-US" kern="0" dirty="0">
                <a:solidFill>
                  <a:srgbClr val="00007D"/>
                </a:solidFill>
                <a:latin typeface="Arial"/>
                <a:ea typeface="黑体"/>
                <a:cs typeface="+mj-cs"/>
              </a:rPr>
              <a:t>磁盘存储器概述：</a:t>
            </a:r>
            <a:r>
              <a:rPr lang="en-US" altLang="zh-CN" kern="0" dirty="0">
                <a:solidFill>
                  <a:srgbClr val="008000"/>
                </a:solidFill>
                <a:latin typeface="Arial"/>
                <a:ea typeface="黑体"/>
                <a:cs typeface="+mj-cs"/>
              </a:rPr>
              <a:t>3.</a:t>
            </a:r>
            <a:r>
              <a:rPr lang="en-US" altLang="zh-CN" kern="0" dirty="0">
                <a:solidFill>
                  <a:srgbClr val="00007D"/>
                </a:solidFill>
                <a:latin typeface="Arial"/>
                <a:ea typeface="黑体"/>
                <a:cs typeface="+mj-cs"/>
              </a:rPr>
              <a:t> </a:t>
            </a:r>
            <a:r>
              <a:rPr lang="zh-CN" altLang="en-US" kern="0" dirty="0">
                <a:solidFill>
                  <a:srgbClr val="00007D"/>
                </a:solidFill>
                <a:latin typeface="Arial"/>
                <a:ea typeface="黑体"/>
                <a:cs typeface="+mj-cs"/>
              </a:rPr>
              <a:t>主要</a:t>
            </a:r>
            <a:r>
              <a:rPr lang="zh-CN" altLang="en-US" kern="0" dirty="0">
                <a:solidFill>
                  <a:srgbClr val="FF6600"/>
                </a:solidFill>
                <a:latin typeface="Arial"/>
                <a:ea typeface="黑体"/>
                <a:cs typeface="+mj-cs"/>
              </a:rPr>
              <a:t>技术指标</a:t>
            </a:r>
            <a:endParaRPr lang="zh-CN" altLang="en-US" dirty="0"/>
          </a:p>
        </p:txBody>
      </p:sp>
      <p:pic>
        <p:nvPicPr>
          <p:cNvPr id="9" name="Picture 3" descr="Shell_dri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130" y="1124744"/>
            <a:ext cx="4578350" cy="53895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otate_latenc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6980" y="1662907"/>
            <a:ext cx="2811463" cy="27955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actuator_arm_latenc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330" y="3450432"/>
            <a:ext cx="2970213" cy="21034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ctuator_ba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23" y="1011510"/>
            <a:ext cx="4810125" cy="5657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arm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438130">
            <a:off x="1500436" y="3864247"/>
            <a:ext cx="1811337" cy="11477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rm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1551">
            <a:off x="1481386" y="3749947"/>
            <a:ext cx="1811337" cy="11477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arm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78467">
            <a:off x="1452811" y="3645172"/>
            <a:ext cx="1811337" cy="11477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armonl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46534">
            <a:off x="1421061" y="3549922"/>
            <a:ext cx="1811337" cy="1147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descr="act_hin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23" y="3473722"/>
            <a:ext cx="1519238" cy="2103438"/>
          </a:xfrm>
          <a:prstGeom prst="rect">
            <a:avLst/>
          </a:prstGeom>
          <a:noFill/>
          <a:extLst>
            <a:ext uri="{909E8E84-426E-40DD-AFC4-6F175D3DCCD1}">
              <a14:hiddenFill xmlns:a14="http://schemas.microsoft.com/office/drawing/2010/main">
                <a:solidFill>
                  <a:srgbClr val="FFFFFF"/>
                </a:solidFill>
              </a14:hiddenFill>
            </a:ext>
          </a:extLst>
        </p:spPr>
      </p:pic>
      <p:sp>
        <p:nvSpPr>
          <p:cNvPr id="18" name="动作按钮: 上一张 17">
            <a:hlinkClick r:id="" action="ppaction://hlinkshowjump?jump=lastslideviewed" highlightClick="1"/>
          </p:cNvPr>
          <p:cNvSpPr/>
          <p:nvPr/>
        </p:nvSpPr>
        <p:spPr bwMode="auto">
          <a:xfrm>
            <a:off x="8316416" y="332656"/>
            <a:ext cx="504056" cy="504056"/>
          </a:xfrm>
          <a:prstGeom prst="actionButtonReturn">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8449159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20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xit" presetSubtype="0" fill="hold" nodeType="withEffect">
                                  <p:stCondLst>
                                    <p:cond delay="200"/>
                                  </p:stCondLst>
                                  <p:childTnLst>
                                    <p:set>
                                      <p:cBhvr>
                                        <p:cTn id="13" dur="1" fill="hold">
                                          <p:stCondLst>
                                            <p:cond delay="0"/>
                                          </p:stCondLst>
                                        </p:cTn>
                                        <p:tgtEl>
                                          <p:spTgt spid="14"/>
                                        </p:tgtEl>
                                        <p:attrNameLst>
                                          <p:attrName>style.visibility</p:attrName>
                                        </p:attrNameLst>
                                      </p:cBhvr>
                                      <p:to>
                                        <p:strVal val="hidden"/>
                                      </p:to>
                                    </p:set>
                                  </p:childTnLst>
                                </p:cTn>
                              </p:par>
                            </p:childTnLst>
                          </p:cTn>
                        </p:par>
                        <p:par>
                          <p:cTn id="14" fill="hold">
                            <p:stCondLst>
                              <p:cond delay="200"/>
                            </p:stCondLst>
                            <p:childTnLst>
                              <p:par>
                                <p:cTn id="15" presetID="1" presetClass="entr" presetSubtype="0" fill="hold" nodeType="afterEffect">
                                  <p:stCondLst>
                                    <p:cond delay="20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xit" presetSubtype="0" fill="hold" nodeType="withEffect">
                                  <p:stCondLst>
                                    <p:cond delay="200"/>
                                  </p:stCondLst>
                                  <p:childTnLst>
                                    <p:set>
                                      <p:cBhvr>
                                        <p:cTn id="18" dur="1" fill="hold">
                                          <p:stCondLst>
                                            <p:cond delay="0"/>
                                          </p:stCondLst>
                                        </p:cTn>
                                        <p:tgtEl>
                                          <p:spTgt spid="15"/>
                                        </p:tgtEl>
                                        <p:attrNameLst>
                                          <p:attrName>style.visibility</p:attrName>
                                        </p:attrNameLst>
                                      </p:cBhvr>
                                      <p:to>
                                        <p:strVal val="hidden"/>
                                      </p:to>
                                    </p:set>
                                  </p:childTnLst>
                                </p:cTn>
                              </p:par>
                            </p:childTnLst>
                          </p:cTn>
                        </p:par>
                        <p:par>
                          <p:cTn id="19" fill="hold">
                            <p:stCondLst>
                              <p:cond delay="400"/>
                            </p:stCondLst>
                            <p:childTnLst>
                              <p:par>
                                <p:cTn id="20" presetID="1" presetClass="entr" presetSubtype="0" fill="hold" nodeType="afterEffect">
                                  <p:stCondLst>
                                    <p:cond delay="20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xit" presetSubtype="0" fill="hold" nodeType="withEffect">
                                  <p:stCondLst>
                                    <p:cond delay="200"/>
                                  </p:stCondLst>
                                  <p:childTnLst>
                                    <p:set>
                                      <p:cBhvr>
                                        <p:cTn id="23" dur="1" fill="hold">
                                          <p:stCondLst>
                                            <p:cond delay="0"/>
                                          </p:stCondLst>
                                        </p:cTn>
                                        <p:tgtEl>
                                          <p:spTgt spid="16"/>
                                        </p:tgtEl>
                                        <p:attrNameLst>
                                          <p:attrName>style.visibility</p:attrName>
                                        </p:attrNameLst>
                                      </p:cBhvr>
                                      <p:to>
                                        <p:strVal val="hidden"/>
                                      </p:to>
                                    </p:set>
                                  </p:childTnLst>
                                </p:cTn>
                              </p:par>
                            </p:childTnLst>
                          </p:cTn>
                        </p:par>
                        <p:par>
                          <p:cTn id="24" fill="hold">
                            <p:stCondLst>
                              <p:cond delay="600"/>
                            </p:stCondLst>
                            <p:childTnLst>
                              <p:par>
                                <p:cTn id="25" presetID="1" presetClass="entr" presetSubtype="0" fill="hold" nodeType="afterEffect">
                                  <p:stCondLst>
                                    <p:cond delay="20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xit" presetSubtype="0" fill="hold" nodeType="withEffect">
                                  <p:stCondLst>
                                    <p:cond delay="2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800"/>
                            </p:stCondLst>
                            <p:childTnLst>
                              <p:par>
                                <p:cTn id="30" presetID="1" presetClass="entr" presetSubtype="0" fill="hold" nodeType="afterEffect">
                                  <p:stCondLst>
                                    <p:cond delay="20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xit" presetSubtype="0" fill="hold" nodeType="withEffect">
                                  <p:stCondLst>
                                    <p:cond delay="200"/>
                                  </p:stCondLst>
                                  <p:childTnLst>
                                    <p:set>
                                      <p:cBhvr>
                                        <p:cTn id="33" dur="1" fill="hold">
                                          <p:stCondLst>
                                            <p:cond delay="0"/>
                                          </p:stCondLst>
                                        </p:cTn>
                                        <p:tgtEl>
                                          <p:spTgt spid="15"/>
                                        </p:tgtEl>
                                        <p:attrNameLst>
                                          <p:attrName>style.visibility</p:attrName>
                                        </p:attrNameLst>
                                      </p:cBhvr>
                                      <p:to>
                                        <p:strVal val="hidden"/>
                                      </p:to>
                                    </p:set>
                                  </p:childTnLst>
                                </p:cTn>
                              </p:par>
                            </p:childTnLst>
                          </p:cTn>
                        </p:par>
                        <p:par>
                          <p:cTn id="34" fill="hold">
                            <p:stCondLst>
                              <p:cond delay="1000"/>
                            </p:stCondLst>
                            <p:childTnLst>
                              <p:par>
                                <p:cTn id="35" presetID="1" presetClass="entr" presetSubtype="0" fill="hold" nodeType="afterEffect">
                                  <p:stCondLst>
                                    <p:cond delay="20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xit" presetSubtype="0" fill="hold" nodeType="withEffect">
                                  <p:stCondLst>
                                    <p:cond delay="20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8" presetClass="emph" presetSubtype="0" fill="hold" nodeType="clickEffect">
                                  <p:stCondLst>
                                    <p:cond delay="0"/>
                                  </p:stCondLst>
                                  <p:childTnLst>
                                    <p:animRot by="-10680000">
                                      <p:cBhvr>
                                        <p:cTn id="4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4"/>
          <p:cNvSpPr>
            <a:spLocks noGrp="1"/>
          </p:cNvSpPr>
          <p:nvPr>
            <p:ph type="sldNum" sz="quarter" idx="11"/>
          </p:nvPr>
        </p:nvSpPr>
        <p:spPr>
          <a:noFill/>
        </p:spPr>
        <p:txBody>
          <a:bodyPr/>
          <a:lstStyle/>
          <a:p>
            <a:fld id="{AC0300DC-B3D3-45EE-8F2C-C19F9C841BBB}" type="slidenum">
              <a:rPr lang="zh-CN" altLang="en-US" smtClean="0">
                <a:ea typeface="宋体" charset="-122"/>
              </a:rPr>
              <a:pPr/>
              <a:t>31</a:t>
            </a:fld>
            <a:endParaRPr lang="en-US" altLang="zh-CN" smtClean="0">
              <a:ea typeface="宋体" charset="-122"/>
            </a:endParaRPr>
          </a:p>
        </p:txBody>
      </p:sp>
      <p:sp>
        <p:nvSpPr>
          <p:cNvPr id="34819"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3.</a:t>
            </a:r>
            <a:r>
              <a:rPr lang="en-US" altLang="zh-CN" smtClean="0"/>
              <a:t> </a:t>
            </a:r>
            <a:r>
              <a:rPr lang="zh-CN" altLang="en-US" smtClean="0"/>
              <a:t>主要</a:t>
            </a:r>
            <a:r>
              <a:rPr lang="zh-CN" altLang="en-US" smtClean="0">
                <a:solidFill>
                  <a:srgbClr val="FF6600"/>
                </a:solidFill>
              </a:rPr>
              <a:t>技术指标</a:t>
            </a:r>
            <a:endParaRPr lang="zh-CN" altLang="en-US" smtClean="0">
              <a:solidFill>
                <a:srgbClr val="CC0066"/>
              </a:solidFill>
            </a:endParaRPr>
          </a:p>
        </p:txBody>
      </p:sp>
      <p:sp>
        <p:nvSpPr>
          <p:cNvPr id="34820" name="Rectangle 3"/>
          <p:cNvSpPr>
            <a:spLocks noGrp="1" noChangeArrowheads="1"/>
          </p:cNvSpPr>
          <p:nvPr>
            <p:ph type="body" idx="1"/>
          </p:nvPr>
        </p:nvSpPr>
        <p:spPr>
          <a:xfrm>
            <a:off x="395288" y="1628775"/>
            <a:ext cx="8569325" cy="4679950"/>
          </a:xfrm>
        </p:spPr>
        <p:txBody>
          <a:bodyPr/>
          <a:lstStyle/>
          <a:p>
            <a:pPr eaLnBrk="1" hangingPunct="1">
              <a:spcBef>
                <a:spcPct val="10000"/>
              </a:spcBef>
            </a:pPr>
            <a:r>
              <a:rPr lang="zh-CN" altLang="en-US" smtClean="0"/>
              <a:t>硬盘内部的高速缓存大小、采用的接口、</a:t>
            </a:r>
            <a:r>
              <a:rPr lang="en-US" altLang="zh-CN" smtClean="0">
                <a:latin typeface="宋体" charset="-122"/>
              </a:rPr>
              <a:t>……</a:t>
            </a:r>
            <a:endParaRPr lang="en-US" altLang="zh-CN" smtClean="0"/>
          </a:p>
          <a:p>
            <a:pPr eaLnBrk="1" hangingPunct="1">
              <a:spcBef>
                <a:spcPct val="10000"/>
              </a:spcBef>
            </a:pPr>
            <a:r>
              <a:rPr lang="zh-CN" altLang="en-US" smtClean="0"/>
              <a:t>文件在硬盘上存储时应尽可能放在</a:t>
            </a:r>
            <a:r>
              <a:rPr lang="zh-CN" altLang="en-US" smtClean="0">
                <a:solidFill>
                  <a:srgbClr val="FF0000"/>
                </a:solidFill>
              </a:rPr>
              <a:t>同一柱面</a:t>
            </a:r>
            <a:r>
              <a:rPr lang="zh-CN" altLang="en-US" smtClean="0"/>
              <a:t>上，或者放在</a:t>
            </a:r>
            <a:r>
              <a:rPr lang="zh-CN" altLang="en-US" smtClean="0">
                <a:solidFill>
                  <a:srgbClr val="FF0000"/>
                </a:solidFill>
              </a:rPr>
              <a:t>相邻柱面</a:t>
            </a:r>
            <a:r>
              <a:rPr lang="zh-CN" altLang="en-US" smtClean="0"/>
              <a:t>上，这样可以缩短</a:t>
            </a:r>
            <a:r>
              <a:rPr lang="zh-CN" altLang="en-US" smtClean="0">
                <a:solidFill>
                  <a:srgbClr val="0000FF"/>
                </a:solidFill>
              </a:rPr>
              <a:t>寻道时间</a:t>
            </a:r>
            <a:r>
              <a:rPr lang="zh-CN" altLang="en-US" smtClean="0"/>
              <a:t>。</a:t>
            </a:r>
            <a:endParaRPr lang="en-US" altLang="zh-CN" smtClean="0"/>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2627784" y="3645024"/>
            <a:ext cx="1152128" cy="2016224"/>
          </a:xfrm>
          <a:prstGeom prst="rect">
            <a:avLst/>
          </a:prstGeom>
          <a:solidFill>
            <a:srgbClr val="FFCCCC"/>
          </a:solidFill>
          <a:ln w="28575" algn="ctr">
            <a:solidFill>
              <a:schemeClr val="tx1"/>
            </a:solidFill>
            <a:miter lim="800000"/>
            <a:headEnd/>
            <a:tailEnd/>
          </a:ln>
        </p:spPr>
        <p:txBody>
          <a:bodyPr wrap="none" anchor="t" anchorCtr="0"/>
          <a:lstStyle/>
          <a:p>
            <a:pPr algn="ctr">
              <a:spcBef>
                <a:spcPct val="50000"/>
              </a:spcBef>
            </a:pPr>
            <a:r>
              <a:rPr lang="zh-CN" altLang="en-US" sz="2400" smtClean="0"/>
              <a:t>芯片组</a:t>
            </a:r>
            <a:endParaRPr lang="en-US" altLang="zh-CN" sz="2400"/>
          </a:p>
        </p:txBody>
      </p:sp>
      <p:sp>
        <p:nvSpPr>
          <p:cNvPr id="35842" name="灯片编号占位符 4"/>
          <p:cNvSpPr>
            <a:spLocks noGrp="1"/>
          </p:cNvSpPr>
          <p:nvPr>
            <p:ph type="sldNum" sz="quarter" idx="11"/>
          </p:nvPr>
        </p:nvSpPr>
        <p:spPr>
          <a:noFill/>
        </p:spPr>
        <p:txBody>
          <a:bodyPr/>
          <a:lstStyle/>
          <a:p>
            <a:fld id="{BC9F1C02-77F5-4D7D-898C-334ADDA91691}" type="slidenum">
              <a:rPr lang="zh-CN" altLang="en-US" smtClean="0">
                <a:ea typeface="宋体" charset="-122"/>
              </a:rPr>
              <a:pPr/>
              <a:t>32</a:t>
            </a:fld>
            <a:endParaRPr lang="en-US" altLang="zh-CN" smtClean="0">
              <a:ea typeface="宋体" charset="-122"/>
            </a:endParaRPr>
          </a:p>
        </p:txBody>
      </p:sp>
      <p:sp>
        <p:nvSpPr>
          <p:cNvPr id="35843" name="Rectangle 11"/>
          <p:cNvSpPr>
            <a:spLocks noChangeArrowheads="1"/>
          </p:cNvSpPr>
          <p:nvPr/>
        </p:nvSpPr>
        <p:spPr bwMode="auto">
          <a:xfrm>
            <a:off x="1115616" y="2492896"/>
            <a:ext cx="2951559" cy="3528392"/>
          </a:xfrm>
          <a:prstGeom prst="rect">
            <a:avLst/>
          </a:prstGeom>
          <a:noFill/>
          <a:ln w="28575" algn="ctr">
            <a:solidFill>
              <a:schemeClr val="tx1"/>
            </a:solidFill>
            <a:miter lim="800000"/>
            <a:headEnd/>
            <a:tailEnd/>
          </a:ln>
        </p:spPr>
        <p:txBody>
          <a:bodyPr wrap="none" anchor="ctr"/>
          <a:lstStyle/>
          <a:p>
            <a:pPr algn="ctr">
              <a:spcBef>
                <a:spcPct val="50000"/>
              </a:spcBef>
            </a:pPr>
            <a:endParaRPr lang="zh-CN" altLang="en-US"/>
          </a:p>
        </p:txBody>
      </p:sp>
      <p:sp>
        <p:nvSpPr>
          <p:cNvPr id="35844"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4.</a:t>
            </a:r>
            <a:r>
              <a:rPr lang="en-US" altLang="zh-CN" smtClean="0"/>
              <a:t> </a:t>
            </a:r>
            <a:r>
              <a:rPr lang="zh-CN" altLang="en-US" smtClean="0"/>
              <a:t>连接</a:t>
            </a:r>
            <a:r>
              <a:rPr lang="zh-CN" altLang="en-US" smtClean="0">
                <a:solidFill>
                  <a:srgbClr val="FF6600"/>
                </a:solidFill>
              </a:rPr>
              <a:t>框图</a:t>
            </a:r>
            <a:endParaRPr lang="zh-CN" altLang="en-US" smtClean="0">
              <a:solidFill>
                <a:srgbClr val="CC0066"/>
              </a:solidFill>
            </a:endParaRPr>
          </a:p>
        </p:txBody>
      </p:sp>
      <p:sp>
        <p:nvSpPr>
          <p:cNvPr id="35845" name="Rectangle 3"/>
          <p:cNvSpPr>
            <a:spLocks noGrp="1" noChangeArrowheads="1"/>
          </p:cNvSpPr>
          <p:nvPr>
            <p:ph type="body" idx="1"/>
          </p:nvPr>
        </p:nvSpPr>
        <p:spPr>
          <a:xfrm>
            <a:off x="539750" y="1052339"/>
            <a:ext cx="8280400" cy="1152525"/>
          </a:xfrm>
        </p:spPr>
        <p:txBody>
          <a:bodyPr/>
          <a:lstStyle/>
          <a:p>
            <a:pPr eaLnBrk="1" hangingPunct="1">
              <a:spcBef>
                <a:spcPct val="10000"/>
              </a:spcBef>
            </a:pPr>
            <a:r>
              <a:rPr lang="zh-CN" altLang="en-US" smtClean="0"/>
              <a:t>硬件：磁盘控制器，总线</a:t>
            </a:r>
            <a:r>
              <a:rPr lang="en-US" altLang="zh-CN" smtClean="0">
                <a:latin typeface="宋体" charset="-122"/>
              </a:rPr>
              <a:t>(</a:t>
            </a:r>
            <a:r>
              <a:rPr lang="zh-CN" altLang="en-US" smtClean="0"/>
              <a:t>系统总线、通信总线</a:t>
            </a:r>
            <a:r>
              <a:rPr lang="en-US" altLang="zh-CN" smtClean="0">
                <a:latin typeface="宋体" charset="-122"/>
              </a:rPr>
              <a:t>)</a:t>
            </a:r>
          </a:p>
          <a:p>
            <a:pPr eaLnBrk="1" hangingPunct="1">
              <a:spcBef>
                <a:spcPct val="10000"/>
              </a:spcBef>
            </a:pPr>
            <a:r>
              <a:rPr lang="zh-CN" altLang="en-US" smtClean="0"/>
              <a:t>软件：</a:t>
            </a:r>
            <a:r>
              <a:rPr lang="en-US" altLang="zh-CN" smtClean="0"/>
              <a:t>OS</a:t>
            </a:r>
            <a:r>
              <a:rPr lang="zh-CN" altLang="en-US" smtClean="0"/>
              <a:t>，磁盘驱动程序</a:t>
            </a:r>
          </a:p>
        </p:txBody>
      </p:sp>
      <p:sp>
        <p:nvSpPr>
          <p:cNvPr id="35846" name="Rectangle 4"/>
          <p:cNvSpPr>
            <a:spLocks noChangeArrowheads="1"/>
          </p:cNvSpPr>
          <p:nvPr/>
        </p:nvSpPr>
        <p:spPr bwMode="auto">
          <a:xfrm>
            <a:off x="1331640" y="2925539"/>
            <a:ext cx="1295400" cy="504825"/>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CPU</a:t>
            </a:r>
          </a:p>
        </p:txBody>
      </p:sp>
      <p:sp>
        <p:nvSpPr>
          <p:cNvPr id="35847" name="AutoShape 5"/>
          <p:cNvSpPr>
            <a:spLocks noChangeArrowheads="1"/>
          </p:cNvSpPr>
          <p:nvPr/>
        </p:nvSpPr>
        <p:spPr bwMode="auto">
          <a:xfrm>
            <a:off x="1763440" y="3428777"/>
            <a:ext cx="431800" cy="2376487"/>
          </a:xfrm>
          <a:prstGeom prst="upDownArrow">
            <a:avLst>
              <a:gd name="adj1" fmla="val 50000"/>
              <a:gd name="adj2" fmla="val 40437"/>
            </a:avLst>
          </a:prstGeom>
          <a:solidFill>
            <a:srgbClr val="CCECFF"/>
          </a:solidFill>
          <a:ln w="28575" algn="ctr">
            <a:solidFill>
              <a:schemeClr val="bg2"/>
            </a:solidFill>
            <a:miter lim="800000"/>
            <a:headEnd/>
            <a:tailEnd/>
          </a:ln>
        </p:spPr>
        <p:txBody>
          <a:bodyPr wrap="none" anchor="ctr"/>
          <a:lstStyle/>
          <a:p>
            <a:pPr algn="ctr">
              <a:spcBef>
                <a:spcPct val="50000"/>
              </a:spcBef>
            </a:pPr>
            <a:endParaRPr lang="zh-CN" altLang="en-US"/>
          </a:p>
        </p:txBody>
      </p:sp>
      <p:sp>
        <p:nvSpPr>
          <p:cNvPr id="35848" name="Rectangle 6"/>
          <p:cNvSpPr>
            <a:spLocks noChangeArrowheads="1"/>
          </p:cNvSpPr>
          <p:nvPr/>
        </p:nvSpPr>
        <p:spPr bwMode="auto">
          <a:xfrm>
            <a:off x="3203848" y="4725143"/>
            <a:ext cx="575990" cy="792089"/>
          </a:xfrm>
          <a:prstGeom prst="rect">
            <a:avLst/>
          </a:prstGeom>
          <a:solidFill>
            <a:srgbClr val="CCFF99"/>
          </a:solidFill>
          <a:ln w="28575" algn="ctr">
            <a:solidFill>
              <a:schemeClr val="tx1"/>
            </a:solidFill>
            <a:miter lim="800000"/>
            <a:headEnd/>
            <a:tailEnd/>
          </a:ln>
        </p:spPr>
        <p:txBody>
          <a:bodyPr anchor="ctr"/>
          <a:lstStyle/>
          <a:p>
            <a:pPr algn="ctr">
              <a:lnSpc>
                <a:spcPct val="90000"/>
              </a:lnSpc>
            </a:pPr>
            <a:r>
              <a:rPr lang="zh-CN" altLang="en-US" sz="2400" smtClean="0"/>
              <a:t>接口</a:t>
            </a:r>
            <a:endParaRPr lang="zh-CN" altLang="en-US" sz="2400"/>
          </a:p>
        </p:txBody>
      </p:sp>
      <p:sp>
        <p:nvSpPr>
          <p:cNvPr id="35849" name="AutoShape 7"/>
          <p:cNvSpPr>
            <a:spLocks noChangeArrowheads="1"/>
          </p:cNvSpPr>
          <p:nvPr/>
        </p:nvSpPr>
        <p:spPr bwMode="auto">
          <a:xfrm>
            <a:off x="2052365" y="4436839"/>
            <a:ext cx="576263" cy="360363"/>
          </a:xfrm>
          <a:prstGeom prst="leftRightArrow">
            <a:avLst>
              <a:gd name="adj1" fmla="val 54185"/>
              <a:gd name="adj2" fmla="val 41237"/>
            </a:avLst>
          </a:prstGeom>
          <a:solidFill>
            <a:srgbClr val="CCECFF"/>
          </a:solidFill>
          <a:ln w="28575" algn="ctr">
            <a:solidFill>
              <a:schemeClr val="bg2"/>
            </a:solidFill>
            <a:miter lim="800000"/>
            <a:headEnd/>
            <a:tailEnd/>
          </a:ln>
        </p:spPr>
        <p:txBody>
          <a:bodyPr wrap="none" anchor="ctr"/>
          <a:lstStyle/>
          <a:p>
            <a:pPr algn="ctr">
              <a:spcBef>
                <a:spcPct val="50000"/>
              </a:spcBef>
            </a:pPr>
            <a:endParaRPr lang="zh-CN" altLang="en-US"/>
          </a:p>
        </p:txBody>
      </p:sp>
      <p:sp>
        <p:nvSpPr>
          <p:cNvPr id="35850" name="AutoShape 8"/>
          <p:cNvSpPr>
            <a:spLocks noChangeArrowheads="1"/>
          </p:cNvSpPr>
          <p:nvPr/>
        </p:nvSpPr>
        <p:spPr bwMode="auto">
          <a:xfrm>
            <a:off x="3779838" y="4868391"/>
            <a:ext cx="4176538" cy="504825"/>
          </a:xfrm>
          <a:prstGeom prst="leftRightArrow">
            <a:avLst>
              <a:gd name="adj1" fmla="val 53463"/>
              <a:gd name="adj2" fmla="val 36781"/>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2000">
                <a:solidFill>
                  <a:srgbClr val="FF0000"/>
                </a:solidFill>
              </a:rPr>
              <a:t>SCSI, SAS, ATA, SATA</a:t>
            </a:r>
          </a:p>
        </p:txBody>
      </p:sp>
      <p:sp>
        <p:nvSpPr>
          <p:cNvPr id="35851" name="Rectangle 9"/>
          <p:cNvSpPr>
            <a:spLocks noChangeArrowheads="1"/>
          </p:cNvSpPr>
          <p:nvPr/>
        </p:nvSpPr>
        <p:spPr bwMode="auto">
          <a:xfrm>
            <a:off x="4498702" y="4077072"/>
            <a:ext cx="1152525" cy="430956"/>
          </a:xfrm>
          <a:prstGeom prst="rect">
            <a:avLst/>
          </a:prstGeom>
          <a:solidFill>
            <a:srgbClr val="CCFF99"/>
          </a:solidFill>
          <a:ln w="28575" algn="ctr">
            <a:solidFill>
              <a:schemeClr val="tx1"/>
            </a:solidFill>
            <a:miter lim="800000"/>
            <a:headEnd/>
            <a:tailEnd/>
          </a:ln>
        </p:spPr>
        <p:txBody>
          <a:bodyPr anchor="ctr"/>
          <a:lstStyle/>
          <a:p>
            <a:pPr algn="ctr">
              <a:lnSpc>
                <a:spcPct val="90000"/>
              </a:lnSpc>
            </a:pPr>
            <a:r>
              <a:rPr lang="zh-CN" altLang="en-US" sz="2400" smtClean="0"/>
              <a:t>接口</a:t>
            </a:r>
            <a:endParaRPr lang="zh-CN" altLang="en-US" sz="2400"/>
          </a:p>
        </p:txBody>
      </p:sp>
      <p:sp>
        <p:nvSpPr>
          <p:cNvPr id="35852" name="AutoShape 10"/>
          <p:cNvSpPr>
            <a:spLocks noChangeArrowheads="1"/>
          </p:cNvSpPr>
          <p:nvPr/>
        </p:nvSpPr>
        <p:spPr bwMode="auto">
          <a:xfrm rot="5400000">
            <a:off x="4824140" y="4614391"/>
            <a:ext cx="504825" cy="288925"/>
          </a:xfrm>
          <a:prstGeom prst="leftRightArrow">
            <a:avLst>
              <a:gd name="adj1" fmla="val 50000"/>
              <a:gd name="adj2" fmla="val 34945"/>
            </a:avLst>
          </a:prstGeom>
          <a:solidFill>
            <a:srgbClr val="CCFF99"/>
          </a:solidFill>
          <a:ln w="28575" algn="ctr">
            <a:solidFill>
              <a:srgbClr val="006600"/>
            </a:solidFill>
            <a:miter lim="800000"/>
            <a:headEnd/>
            <a:tailEnd/>
          </a:ln>
        </p:spPr>
        <p:txBody>
          <a:bodyPr wrap="none" anchor="ctr"/>
          <a:lstStyle/>
          <a:p>
            <a:pPr algn="ctr">
              <a:spcBef>
                <a:spcPct val="50000"/>
              </a:spcBef>
            </a:pPr>
            <a:endParaRPr lang="zh-CN" altLang="en-US"/>
          </a:p>
        </p:txBody>
      </p:sp>
      <p:sp>
        <p:nvSpPr>
          <p:cNvPr id="35859" name="Text Box 19"/>
          <p:cNvSpPr txBox="1">
            <a:spLocks noChangeArrowheads="1"/>
          </p:cNvSpPr>
          <p:nvPr/>
        </p:nvSpPr>
        <p:spPr bwMode="auto">
          <a:xfrm>
            <a:off x="1404665" y="3789139"/>
            <a:ext cx="503238" cy="1552575"/>
          </a:xfrm>
          <a:prstGeom prst="rect">
            <a:avLst/>
          </a:prstGeom>
          <a:noFill/>
          <a:ln w="28575" algn="ctr">
            <a:noFill/>
            <a:miter lim="800000"/>
            <a:headEnd/>
            <a:tailEnd/>
          </a:ln>
        </p:spPr>
        <p:txBody>
          <a:bodyPr>
            <a:spAutoFit/>
          </a:bodyPr>
          <a:lstStyle/>
          <a:p>
            <a:pPr algn="ctr">
              <a:spcBef>
                <a:spcPct val="50000"/>
              </a:spcBef>
            </a:pPr>
            <a:r>
              <a:rPr lang="zh-CN" altLang="en-US" sz="2400">
                <a:solidFill>
                  <a:srgbClr val="0000FF"/>
                </a:solidFill>
              </a:rPr>
              <a:t>系统总线</a:t>
            </a:r>
          </a:p>
        </p:txBody>
      </p:sp>
      <p:sp>
        <p:nvSpPr>
          <p:cNvPr id="20" name="Rectangle 9"/>
          <p:cNvSpPr>
            <a:spLocks noChangeArrowheads="1"/>
          </p:cNvSpPr>
          <p:nvPr/>
        </p:nvSpPr>
        <p:spPr bwMode="auto">
          <a:xfrm>
            <a:off x="4499595" y="2492896"/>
            <a:ext cx="1152525" cy="792162"/>
          </a:xfrm>
          <a:prstGeom prst="rect">
            <a:avLst/>
          </a:prstGeom>
          <a:solidFill>
            <a:srgbClr val="FFCCFF"/>
          </a:solidFill>
          <a:ln w="28575" algn="ctr">
            <a:solidFill>
              <a:schemeClr val="tx1"/>
            </a:solidFill>
            <a:miter lim="800000"/>
            <a:headEnd/>
            <a:tailEnd/>
          </a:ln>
        </p:spPr>
        <p:txBody>
          <a:bodyPr wrap="none" anchor="ctr"/>
          <a:lstStyle/>
          <a:p>
            <a:pPr algn="ctr">
              <a:lnSpc>
                <a:spcPct val="90000"/>
              </a:lnSpc>
            </a:pPr>
            <a:r>
              <a:rPr lang="zh-CN" altLang="en-US" sz="2400"/>
              <a:t>磁盘</a:t>
            </a:r>
            <a:br>
              <a:rPr lang="zh-CN" altLang="en-US" sz="2400"/>
            </a:br>
            <a:r>
              <a:rPr lang="zh-CN" altLang="en-US" sz="2400"/>
              <a:t>驱动器</a:t>
            </a:r>
          </a:p>
        </p:txBody>
      </p:sp>
      <p:sp>
        <p:nvSpPr>
          <p:cNvPr id="21" name="Rectangle 9"/>
          <p:cNvSpPr>
            <a:spLocks noChangeArrowheads="1"/>
          </p:cNvSpPr>
          <p:nvPr/>
        </p:nvSpPr>
        <p:spPr bwMode="auto">
          <a:xfrm>
            <a:off x="4499595" y="3284984"/>
            <a:ext cx="1152525" cy="792088"/>
          </a:xfrm>
          <a:prstGeom prst="rect">
            <a:avLst/>
          </a:prstGeom>
          <a:solidFill>
            <a:srgbClr val="CCFFFF"/>
          </a:solidFill>
          <a:ln w="28575" algn="ctr">
            <a:solidFill>
              <a:schemeClr val="tx1"/>
            </a:solidFill>
            <a:miter lim="800000"/>
            <a:headEnd/>
            <a:tailEnd/>
          </a:ln>
        </p:spPr>
        <p:txBody>
          <a:bodyPr wrap="none" anchor="ctr"/>
          <a:lstStyle/>
          <a:p>
            <a:pPr algn="ctr">
              <a:lnSpc>
                <a:spcPct val="90000"/>
              </a:lnSpc>
            </a:pPr>
            <a:r>
              <a:rPr lang="zh-CN" altLang="en-US" sz="2400" smtClean="0"/>
              <a:t>磁盘</a:t>
            </a:r>
            <a:endParaRPr lang="en-US" altLang="zh-CN" sz="2400" smtClean="0"/>
          </a:p>
          <a:p>
            <a:pPr algn="ctr">
              <a:lnSpc>
                <a:spcPct val="90000"/>
              </a:lnSpc>
            </a:pPr>
            <a:r>
              <a:rPr lang="zh-CN" altLang="en-US" sz="2400" smtClean="0"/>
              <a:t>控制器</a:t>
            </a:r>
            <a:endParaRPr lang="zh-CN" altLang="en-US" sz="2400"/>
          </a:p>
        </p:txBody>
      </p:sp>
      <p:sp>
        <p:nvSpPr>
          <p:cNvPr id="23" name="矩形 22"/>
          <p:cNvSpPr/>
          <p:nvPr/>
        </p:nvSpPr>
        <p:spPr bwMode="auto">
          <a:xfrm>
            <a:off x="4355976" y="2348880"/>
            <a:ext cx="1440160" cy="2376264"/>
          </a:xfrm>
          <a:prstGeom prst="rect">
            <a:avLst/>
          </a:prstGeom>
          <a:noFill/>
          <a:ln w="28575" cap="flat" cmpd="sng" algn="ctr">
            <a:solidFill>
              <a:srgbClr val="FF0066"/>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TextBox 23"/>
          <p:cNvSpPr txBox="1"/>
          <p:nvPr/>
        </p:nvSpPr>
        <p:spPr>
          <a:xfrm>
            <a:off x="5004048" y="1916832"/>
            <a:ext cx="936104" cy="461665"/>
          </a:xfrm>
          <a:prstGeom prst="rect">
            <a:avLst/>
          </a:prstGeom>
          <a:noFill/>
        </p:spPr>
        <p:txBody>
          <a:bodyPr wrap="square" rtlCol="0">
            <a:spAutoFit/>
          </a:bodyPr>
          <a:lstStyle/>
          <a:p>
            <a:pPr algn="r"/>
            <a:r>
              <a:rPr lang="zh-CN" altLang="en-US" sz="2400" smtClean="0">
                <a:solidFill>
                  <a:srgbClr val="0000FF"/>
                </a:solidFill>
              </a:rPr>
              <a:t>硬盘</a:t>
            </a:r>
            <a:endParaRPr lang="zh-CN" altLang="en-US" sz="2400">
              <a:solidFill>
                <a:srgbClr val="0000FF"/>
              </a:solidFill>
            </a:endParaRPr>
          </a:p>
        </p:txBody>
      </p:sp>
      <p:sp>
        <p:nvSpPr>
          <p:cNvPr id="25" name="Rectangle 9"/>
          <p:cNvSpPr>
            <a:spLocks noChangeArrowheads="1"/>
          </p:cNvSpPr>
          <p:nvPr/>
        </p:nvSpPr>
        <p:spPr bwMode="auto">
          <a:xfrm>
            <a:off x="6226894" y="4077072"/>
            <a:ext cx="1152525" cy="430956"/>
          </a:xfrm>
          <a:prstGeom prst="rect">
            <a:avLst/>
          </a:prstGeom>
          <a:solidFill>
            <a:srgbClr val="CCFF99"/>
          </a:solidFill>
          <a:ln w="28575" algn="ctr">
            <a:solidFill>
              <a:schemeClr val="tx1"/>
            </a:solidFill>
            <a:miter lim="800000"/>
            <a:headEnd/>
            <a:tailEnd/>
          </a:ln>
        </p:spPr>
        <p:txBody>
          <a:bodyPr anchor="ctr"/>
          <a:lstStyle/>
          <a:p>
            <a:pPr algn="ctr">
              <a:lnSpc>
                <a:spcPct val="90000"/>
              </a:lnSpc>
            </a:pPr>
            <a:r>
              <a:rPr lang="zh-CN" altLang="en-US" sz="2400" smtClean="0"/>
              <a:t>接口</a:t>
            </a:r>
            <a:endParaRPr lang="zh-CN" altLang="en-US" sz="2400"/>
          </a:p>
        </p:txBody>
      </p:sp>
      <p:sp>
        <p:nvSpPr>
          <p:cNvPr id="26" name="AutoShape 10"/>
          <p:cNvSpPr>
            <a:spLocks noChangeArrowheads="1"/>
          </p:cNvSpPr>
          <p:nvPr/>
        </p:nvSpPr>
        <p:spPr bwMode="auto">
          <a:xfrm rot="5400000">
            <a:off x="6552332" y="4614391"/>
            <a:ext cx="504825" cy="288925"/>
          </a:xfrm>
          <a:prstGeom prst="leftRightArrow">
            <a:avLst>
              <a:gd name="adj1" fmla="val 50000"/>
              <a:gd name="adj2" fmla="val 34945"/>
            </a:avLst>
          </a:prstGeom>
          <a:solidFill>
            <a:srgbClr val="CCFF99"/>
          </a:solidFill>
          <a:ln w="28575" algn="ctr">
            <a:solidFill>
              <a:srgbClr val="006600"/>
            </a:solidFill>
            <a:miter lim="800000"/>
            <a:headEnd/>
            <a:tailEnd/>
          </a:ln>
        </p:spPr>
        <p:txBody>
          <a:bodyPr wrap="none" anchor="ctr"/>
          <a:lstStyle/>
          <a:p>
            <a:pPr algn="ctr">
              <a:spcBef>
                <a:spcPct val="50000"/>
              </a:spcBef>
            </a:pPr>
            <a:endParaRPr lang="zh-CN" altLang="en-US"/>
          </a:p>
        </p:txBody>
      </p:sp>
      <p:sp>
        <p:nvSpPr>
          <p:cNvPr id="27" name="Rectangle 9"/>
          <p:cNvSpPr>
            <a:spLocks noChangeArrowheads="1"/>
          </p:cNvSpPr>
          <p:nvPr/>
        </p:nvSpPr>
        <p:spPr bwMode="auto">
          <a:xfrm>
            <a:off x="6227787" y="2492896"/>
            <a:ext cx="1152525" cy="792162"/>
          </a:xfrm>
          <a:prstGeom prst="rect">
            <a:avLst/>
          </a:prstGeom>
          <a:solidFill>
            <a:srgbClr val="FFCCFF"/>
          </a:solidFill>
          <a:ln w="28575" algn="ctr">
            <a:solidFill>
              <a:schemeClr val="tx1"/>
            </a:solidFill>
            <a:miter lim="800000"/>
            <a:headEnd/>
            <a:tailEnd/>
          </a:ln>
        </p:spPr>
        <p:txBody>
          <a:bodyPr wrap="none" anchor="ctr"/>
          <a:lstStyle/>
          <a:p>
            <a:pPr algn="ctr">
              <a:lnSpc>
                <a:spcPct val="90000"/>
              </a:lnSpc>
            </a:pPr>
            <a:r>
              <a:rPr lang="zh-CN" altLang="en-US" sz="2400"/>
              <a:t>磁盘</a:t>
            </a:r>
            <a:br>
              <a:rPr lang="zh-CN" altLang="en-US" sz="2400"/>
            </a:br>
            <a:r>
              <a:rPr lang="zh-CN" altLang="en-US" sz="2400"/>
              <a:t>驱动器</a:t>
            </a:r>
          </a:p>
        </p:txBody>
      </p:sp>
      <p:sp>
        <p:nvSpPr>
          <p:cNvPr id="28" name="Rectangle 9"/>
          <p:cNvSpPr>
            <a:spLocks noChangeArrowheads="1"/>
          </p:cNvSpPr>
          <p:nvPr/>
        </p:nvSpPr>
        <p:spPr bwMode="auto">
          <a:xfrm>
            <a:off x="6227787" y="3284984"/>
            <a:ext cx="1152525" cy="792088"/>
          </a:xfrm>
          <a:prstGeom prst="rect">
            <a:avLst/>
          </a:prstGeom>
          <a:solidFill>
            <a:srgbClr val="CCFFFF"/>
          </a:solidFill>
          <a:ln w="28575" algn="ctr">
            <a:solidFill>
              <a:schemeClr val="tx1"/>
            </a:solidFill>
            <a:miter lim="800000"/>
            <a:headEnd/>
            <a:tailEnd/>
          </a:ln>
        </p:spPr>
        <p:txBody>
          <a:bodyPr wrap="none" anchor="ctr"/>
          <a:lstStyle/>
          <a:p>
            <a:pPr algn="ctr">
              <a:lnSpc>
                <a:spcPct val="90000"/>
              </a:lnSpc>
            </a:pPr>
            <a:r>
              <a:rPr lang="zh-CN" altLang="en-US" sz="2400" smtClean="0"/>
              <a:t>磁盘</a:t>
            </a:r>
            <a:endParaRPr lang="en-US" altLang="zh-CN" sz="2400" smtClean="0"/>
          </a:p>
          <a:p>
            <a:pPr algn="ctr">
              <a:lnSpc>
                <a:spcPct val="90000"/>
              </a:lnSpc>
            </a:pPr>
            <a:r>
              <a:rPr lang="zh-CN" altLang="en-US" sz="2400" smtClean="0"/>
              <a:t>控制器</a:t>
            </a:r>
            <a:endParaRPr lang="zh-CN" altLang="en-US" sz="2400"/>
          </a:p>
        </p:txBody>
      </p:sp>
      <p:sp>
        <p:nvSpPr>
          <p:cNvPr id="29" name="矩形 28"/>
          <p:cNvSpPr/>
          <p:nvPr/>
        </p:nvSpPr>
        <p:spPr bwMode="auto">
          <a:xfrm>
            <a:off x="6084168" y="2348880"/>
            <a:ext cx="1440160" cy="2376264"/>
          </a:xfrm>
          <a:prstGeom prst="rect">
            <a:avLst/>
          </a:prstGeom>
          <a:noFill/>
          <a:ln w="28575" cap="flat" cmpd="sng" algn="ctr">
            <a:solidFill>
              <a:srgbClr val="FF0066"/>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0" name="TextBox 29"/>
          <p:cNvSpPr txBox="1"/>
          <p:nvPr/>
        </p:nvSpPr>
        <p:spPr>
          <a:xfrm>
            <a:off x="6732240" y="1916832"/>
            <a:ext cx="936104" cy="461665"/>
          </a:xfrm>
          <a:prstGeom prst="rect">
            <a:avLst/>
          </a:prstGeom>
          <a:noFill/>
        </p:spPr>
        <p:txBody>
          <a:bodyPr wrap="square" rtlCol="0">
            <a:spAutoFit/>
          </a:bodyPr>
          <a:lstStyle/>
          <a:p>
            <a:pPr algn="r"/>
            <a:r>
              <a:rPr lang="zh-CN" altLang="en-US" sz="2400" smtClean="0">
                <a:solidFill>
                  <a:srgbClr val="0000FF"/>
                </a:solidFill>
              </a:rPr>
              <a:t>硬盘</a:t>
            </a:r>
            <a:endParaRPr lang="zh-CN" altLang="en-US" sz="2400">
              <a:solidFill>
                <a:srgbClr val="0000FF"/>
              </a:solidFill>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灯片编号占位符 4"/>
          <p:cNvSpPr>
            <a:spLocks noGrp="1"/>
          </p:cNvSpPr>
          <p:nvPr>
            <p:ph type="sldNum" sz="quarter" idx="11"/>
          </p:nvPr>
        </p:nvSpPr>
        <p:spPr>
          <a:noFill/>
        </p:spPr>
        <p:txBody>
          <a:bodyPr/>
          <a:lstStyle/>
          <a:p>
            <a:fld id="{BC9F1C02-77F5-4D7D-898C-334ADDA91691}" type="slidenum">
              <a:rPr lang="zh-CN" altLang="en-US" smtClean="0">
                <a:ea typeface="宋体" charset="-122"/>
              </a:rPr>
              <a:pPr/>
              <a:t>33</a:t>
            </a:fld>
            <a:endParaRPr lang="en-US" altLang="zh-CN" smtClean="0">
              <a:ea typeface="宋体" charset="-122"/>
            </a:endParaRPr>
          </a:p>
        </p:txBody>
      </p:sp>
      <p:sp>
        <p:nvSpPr>
          <p:cNvPr id="35843" name="Rectangle 11"/>
          <p:cNvSpPr>
            <a:spLocks noChangeArrowheads="1"/>
          </p:cNvSpPr>
          <p:nvPr/>
        </p:nvSpPr>
        <p:spPr bwMode="auto">
          <a:xfrm>
            <a:off x="1619250" y="2565400"/>
            <a:ext cx="2447925" cy="3311525"/>
          </a:xfrm>
          <a:prstGeom prst="rect">
            <a:avLst/>
          </a:prstGeom>
          <a:noFill/>
          <a:ln w="28575" algn="ctr">
            <a:solidFill>
              <a:schemeClr val="tx1"/>
            </a:solidFill>
            <a:miter lim="800000"/>
            <a:headEnd/>
            <a:tailEnd/>
          </a:ln>
        </p:spPr>
        <p:txBody>
          <a:bodyPr wrap="none" anchor="ctr"/>
          <a:lstStyle/>
          <a:p>
            <a:pPr algn="ctr">
              <a:spcBef>
                <a:spcPct val="50000"/>
              </a:spcBef>
            </a:pPr>
            <a:endParaRPr lang="zh-CN" altLang="en-US"/>
          </a:p>
        </p:txBody>
      </p:sp>
      <p:sp>
        <p:nvSpPr>
          <p:cNvPr id="35844"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en-US" altLang="zh-CN" smtClean="0">
                <a:solidFill>
                  <a:srgbClr val="008000"/>
                </a:solidFill>
              </a:rPr>
              <a:t>4.</a:t>
            </a:r>
            <a:r>
              <a:rPr lang="en-US" altLang="zh-CN" smtClean="0"/>
              <a:t> </a:t>
            </a:r>
            <a:r>
              <a:rPr lang="zh-CN" altLang="en-US" smtClean="0"/>
              <a:t>连接</a:t>
            </a:r>
            <a:r>
              <a:rPr lang="zh-CN" altLang="en-US" smtClean="0">
                <a:solidFill>
                  <a:srgbClr val="FF6600"/>
                </a:solidFill>
              </a:rPr>
              <a:t>框图</a:t>
            </a:r>
            <a:endParaRPr lang="zh-CN" altLang="en-US" smtClean="0">
              <a:solidFill>
                <a:srgbClr val="CC0066"/>
              </a:solidFill>
            </a:endParaRPr>
          </a:p>
        </p:txBody>
      </p:sp>
      <p:sp>
        <p:nvSpPr>
          <p:cNvPr id="35845" name="Rectangle 3"/>
          <p:cNvSpPr>
            <a:spLocks noGrp="1" noChangeArrowheads="1"/>
          </p:cNvSpPr>
          <p:nvPr>
            <p:ph type="body" idx="1"/>
          </p:nvPr>
        </p:nvSpPr>
        <p:spPr>
          <a:xfrm>
            <a:off x="539750" y="1196975"/>
            <a:ext cx="8280400" cy="1152525"/>
          </a:xfrm>
        </p:spPr>
        <p:txBody>
          <a:bodyPr/>
          <a:lstStyle/>
          <a:p>
            <a:pPr eaLnBrk="1" hangingPunct="1">
              <a:spcBef>
                <a:spcPct val="10000"/>
              </a:spcBef>
            </a:pPr>
            <a:r>
              <a:rPr lang="zh-CN" altLang="en-US" smtClean="0"/>
              <a:t>硬件：磁盘控制器，总线</a:t>
            </a:r>
            <a:r>
              <a:rPr lang="en-US" altLang="zh-CN" smtClean="0">
                <a:latin typeface="宋体" charset="-122"/>
              </a:rPr>
              <a:t>(</a:t>
            </a:r>
            <a:r>
              <a:rPr lang="zh-CN" altLang="en-US" smtClean="0"/>
              <a:t>系统总线、通信总线</a:t>
            </a:r>
            <a:r>
              <a:rPr lang="en-US" altLang="zh-CN" smtClean="0">
                <a:latin typeface="宋体" charset="-122"/>
              </a:rPr>
              <a:t>)</a:t>
            </a:r>
          </a:p>
          <a:p>
            <a:pPr eaLnBrk="1" hangingPunct="1">
              <a:spcBef>
                <a:spcPct val="10000"/>
              </a:spcBef>
            </a:pPr>
            <a:r>
              <a:rPr lang="zh-CN" altLang="en-US" smtClean="0"/>
              <a:t>软件：</a:t>
            </a:r>
            <a:r>
              <a:rPr lang="en-US" altLang="zh-CN" smtClean="0"/>
              <a:t>OS</a:t>
            </a:r>
            <a:r>
              <a:rPr lang="zh-CN" altLang="en-US" smtClean="0"/>
              <a:t>，磁盘驱动程序</a:t>
            </a:r>
          </a:p>
        </p:txBody>
      </p:sp>
      <p:sp>
        <p:nvSpPr>
          <p:cNvPr id="35846" name="Rectangle 4"/>
          <p:cNvSpPr>
            <a:spLocks noChangeArrowheads="1"/>
          </p:cNvSpPr>
          <p:nvPr/>
        </p:nvSpPr>
        <p:spPr bwMode="auto">
          <a:xfrm>
            <a:off x="1835150" y="2781300"/>
            <a:ext cx="1295400" cy="504825"/>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CPU</a:t>
            </a:r>
          </a:p>
        </p:txBody>
      </p:sp>
      <p:sp>
        <p:nvSpPr>
          <p:cNvPr id="35847" name="AutoShape 5"/>
          <p:cNvSpPr>
            <a:spLocks noChangeArrowheads="1"/>
          </p:cNvSpPr>
          <p:nvPr/>
        </p:nvSpPr>
        <p:spPr bwMode="auto">
          <a:xfrm>
            <a:off x="2266950" y="3284538"/>
            <a:ext cx="431800" cy="2376487"/>
          </a:xfrm>
          <a:prstGeom prst="upDownArrow">
            <a:avLst>
              <a:gd name="adj1" fmla="val 50000"/>
              <a:gd name="adj2" fmla="val 40437"/>
            </a:avLst>
          </a:prstGeom>
          <a:solidFill>
            <a:srgbClr val="CCECFF"/>
          </a:solidFill>
          <a:ln w="28575" algn="ctr">
            <a:solidFill>
              <a:schemeClr val="bg2"/>
            </a:solidFill>
            <a:miter lim="800000"/>
            <a:headEnd/>
            <a:tailEnd/>
          </a:ln>
        </p:spPr>
        <p:txBody>
          <a:bodyPr wrap="none" anchor="ctr"/>
          <a:lstStyle/>
          <a:p>
            <a:pPr algn="ctr">
              <a:spcBef>
                <a:spcPct val="50000"/>
              </a:spcBef>
            </a:pPr>
            <a:endParaRPr lang="zh-CN" altLang="en-US"/>
          </a:p>
        </p:txBody>
      </p:sp>
      <p:sp>
        <p:nvSpPr>
          <p:cNvPr id="35848" name="Rectangle 6"/>
          <p:cNvSpPr>
            <a:spLocks noChangeArrowheads="1"/>
          </p:cNvSpPr>
          <p:nvPr/>
        </p:nvSpPr>
        <p:spPr bwMode="auto">
          <a:xfrm>
            <a:off x="3132138" y="3573463"/>
            <a:ext cx="647700" cy="1871662"/>
          </a:xfrm>
          <a:prstGeom prst="rect">
            <a:avLst/>
          </a:prstGeom>
          <a:solidFill>
            <a:srgbClr val="CCFF99"/>
          </a:solidFill>
          <a:ln w="28575" algn="ctr">
            <a:solidFill>
              <a:schemeClr val="tx1"/>
            </a:solidFill>
            <a:miter lim="800000"/>
            <a:headEnd/>
            <a:tailEnd/>
          </a:ln>
        </p:spPr>
        <p:txBody>
          <a:bodyPr anchor="ctr"/>
          <a:lstStyle/>
          <a:p>
            <a:pPr algn="ctr">
              <a:lnSpc>
                <a:spcPct val="90000"/>
              </a:lnSpc>
            </a:pPr>
            <a:r>
              <a:rPr lang="zh-CN" altLang="en-US" sz="2400"/>
              <a:t>磁盘控制器</a:t>
            </a:r>
          </a:p>
        </p:txBody>
      </p:sp>
      <p:sp>
        <p:nvSpPr>
          <p:cNvPr id="35849" name="AutoShape 7"/>
          <p:cNvSpPr>
            <a:spLocks noChangeArrowheads="1"/>
          </p:cNvSpPr>
          <p:nvPr/>
        </p:nvSpPr>
        <p:spPr bwMode="auto">
          <a:xfrm>
            <a:off x="2555875" y="4292600"/>
            <a:ext cx="576263" cy="360363"/>
          </a:xfrm>
          <a:prstGeom prst="leftRightArrow">
            <a:avLst>
              <a:gd name="adj1" fmla="val 54185"/>
              <a:gd name="adj2" fmla="val 41237"/>
            </a:avLst>
          </a:prstGeom>
          <a:solidFill>
            <a:srgbClr val="CCECFF"/>
          </a:solidFill>
          <a:ln w="28575" algn="ctr">
            <a:solidFill>
              <a:schemeClr val="bg2"/>
            </a:solidFill>
            <a:miter lim="800000"/>
            <a:headEnd/>
            <a:tailEnd/>
          </a:ln>
        </p:spPr>
        <p:txBody>
          <a:bodyPr wrap="none" anchor="ctr"/>
          <a:lstStyle/>
          <a:p>
            <a:pPr algn="ctr">
              <a:spcBef>
                <a:spcPct val="50000"/>
              </a:spcBef>
            </a:pPr>
            <a:endParaRPr lang="zh-CN" altLang="en-US"/>
          </a:p>
        </p:txBody>
      </p:sp>
      <p:sp>
        <p:nvSpPr>
          <p:cNvPr id="35850" name="AutoShape 8"/>
          <p:cNvSpPr>
            <a:spLocks noChangeArrowheads="1"/>
          </p:cNvSpPr>
          <p:nvPr/>
        </p:nvSpPr>
        <p:spPr bwMode="auto">
          <a:xfrm>
            <a:off x="3779838" y="4221163"/>
            <a:ext cx="3384550" cy="504825"/>
          </a:xfrm>
          <a:prstGeom prst="leftRightArrow">
            <a:avLst>
              <a:gd name="adj1" fmla="val 53463"/>
              <a:gd name="adj2" fmla="val 36781"/>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2000">
                <a:solidFill>
                  <a:srgbClr val="FF0000"/>
                </a:solidFill>
              </a:rPr>
              <a:t>SCSI, SAS, ATA, SATA</a:t>
            </a:r>
          </a:p>
        </p:txBody>
      </p:sp>
      <p:sp>
        <p:nvSpPr>
          <p:cNvPr id="35851" name="Rectangle 9"/>
          <p:cNvSpPr>
            <a:spLocks noChangeArrowheads="1"/>
          </p:cNvSpPr>
          <p:nvPr/>
        </p:nvSpPr>
        <p:spPr bwMode="auto">
          <a:xfrm>
            <a:off x="4283075" y="3068638"/>
            <a:ext cx="1152525" cy="792162"/>
          </a:xfrm>
          <a:prstGeom prst="rect">
            <a:avLst/>
          </a:prstGeom>
          <a:solidFill>
            <a:srgbClr val="FFCCFF"/>
          </a:solidFill>
          <a:ln w="28575" algn="ctr">
            <a:solidFill>
              <a:schemeClr val="tx1"/>
            </a:solidFill>
            <a:miter lim="800000"/>
            <a:headEnd/>
            <a:tailEnd/>
          </a:ln>
        </p:spPr>
        <p:txBody>
          <a:bodyPr wrap="none" anchor="ctr"/>
          <a:lstStyle/>
          <a:p>
            <a:pPr algn="ctr">
              <a:lnSpc>
                <a:spcPct val="90000"/>
              </a:lnSpc>
            </a:pPr>
            <a:r>
              <a:rPr lang="zh-CN" altLang="en-US" sz="2400"/>
              <a:t>磁盘</a:t>
            </a:r>
            <a:br>
              <a:rPr lang="zh-CN" altLang="en-US" sz="2400"/>
            </a:br>
            <a:r>
              <a:rPr lang="zh-CN" altLang="en-US" sz="2400"/>
              <a:t>驱动器</a:t>
            </a:r>
          </a:p>
        </p:txBody>
      </p:sp>
      <p:sp>
        <p:nvSpPr>
          <p:cNvPr id="35852" name="AutoShape 10"/>
          <p:cNvSpPr>
            <a:spLocks noChangeArrowheads="1"/>
          </p:cNvSpPr>
          <p:nvPr/>
        </p:nvSpPr>
        <p:spPr bwMode="auto">
          <a:xfrm rot="5400000">
            <a:off x="4608513" y="3967163"/>
            <a:ext cx="504825" cy="288925"/>
          </a:xfrm>
          <a:prstGeom prst="leftRightArrow">
            <a:avLst>
              <a:gd name="adj1" fmla="val 50000"/>
              <a:gd name="adj2" fmla="val 34945"/>
            </a:avLst>
          </a:prstGeom>
          <a:solidFill>
            <a:srgbClr val="CCFF99"/>
          </a:solidFill>
          <a:ln w="28575" algn="ctr">
            <a:solidFill>
              <a:srgbClr val="006600"/>
            </a:solidFill>
            <a:miter lim="800000"/>
            <a:headEnd/>
            <a:tailEnd/>
          </a:ln>
        </p:spPr>
        <p:txBody>
          <a:bodyPr wrap="none" anchor="ctr"/>
          <a:lstStyle/>
          <a:p>
            <a:pPr algn="ctr">
              <a:spcBef>
                <a:spcPct val="50000"/>
              </a:spcBef>
            </a:pPr>
            <a:endParaRPr lang="zh-CN" altLang="en-US"/>
          </a:p>
        </p:txBody>
      </p:sp>
      <p:sp>
        <p:nvSpPr>
          <p:cNvPr id="35853" name="Rectangle 12"/>
          <p:cNvSpPr>
            <a:spLocks noChangeArrowheads="1"/>
          </p:cNvSpPr>
          <p:nvPr/>
        </p:nvSpPr>
        <p:spPr bwMode="auto">
          <a:xfrm>
            <a:off x="5649913" y="3068638"/>
            <a:ext cx="1152525" cy="792162"/>
          </a:xfrm>
          <a:prstGeom prst="rect">
            <a:avLst/>
          </a:prstGeom>
          <a:solidFill>
            <a:srgbClr val="FFCCFF"/>
          </a:solidFill>
          <a:ln w="28575" algn="ctr">
            <a:solidFill>
              <a:schemeClr val="tx1"/>
            </a:solidFill>
            <a:miter lim="800000"/>
            <a:headEnd/>
            <a:tailEnd/>
          </a:ln>
        </p:spPr>
        <p:txBody>
          <a:bodyPr wrap="none" anchor="ctr"/>
          <a:lstStyle/>
          <a:p>
            <a:pPr algn="ctr">
              <a:lnSpc>
                <a:spcPct val="90000"/>
              </a:lnSpc>
            </a:pPr>
            <a:r>
              <a:rPr lang="zh-CN" altLang="en-US" sz="2400"/>
              <a:t>磁盘</a:t>
            </a:r>
            <a:br>
              <a:rPr lang="zh-CN" altLang="en-US" sz="2400"/>
            </a:br>
            <a:r>
              <a:rPr lang="zh-CN" altLang="en-US" sz="2400"/>
              <a:t>驱动器</a:t>
            </a:r>
          </a:p>
        </p:txBody>
      </p:sp>
      <p:sp>
        <p:nvSpPr>
          <p:cNvPr id="35854" name="AutoShape 13"/>
          <p:cNvSpPr>
            <a:spLocks noChangeArrowheads="1"/>
          </p:cNvSpPr>
          <p:nvPr/>
        </p:nvSpPr>
        <p:spPr bwMode="auto">
          <a:xfrm rot="5400000">
            <a:off x="5975350" y="3968750"/>
            <a:ext cx="504825" cy="288925"/>
          </a:xfrm>
          <a:prstGeom prst="leftRightArrow">
            <a:avLst>
              <a:gd name="adj1" fmla="val 50000"/>
              <a:gd name="adj2" fmla="val 34945"/>
            </a:avLst>
          </a:prstGeom>
          <a:solidFill>
            <a:srgbClr val="CCFF99"/>
          </a:solidFill>
          <a:ln w="28575" algn="ctr">
            <a:solidFill>
              <a:srgbClr val="006600"/>
            </a:solidFill>
            <a:miter lim="800000"/>
            <a:headEnd/>
            <a:tailEnd/>
          </a:ln>
        </p:spPr>
        <p:txBody>
          <a:bodyPr wrap="none" anchor="ctr"/>
          <a:lstStyle/>
          <a:p>
            <a:pPr algn="ctr">
              <a:spcBef>
                <a:spcPct val="50000"/>
              </a:spcBef>
            </a:pPr>
            <a:endParaRPr lang="zh-CN" altLang="en-US"/>
          </a:p>
        </p:txBody>
      </p:sp>
      <p:sp>
        <p:nvSpPr>
          <p:cNvPr id="35855" name="AutoShape 14"/>
          <p:cNvSpPr>
            <a:spLocks noChangeArrowheads="1"/>
          </p:cNvSpPr>
          <p:nvPr/>
        </p:nvSpPr>
        <p:spPr bwMode="auto">
          <a:xfrm rot="5400000">
            <a:off x="4608513" y="4689475"/>
            <a:ext cx="504825" cy="288925"/>
          </a:xfrm>
          <a:prstGeom prst="leftRightArrow">
            <a:avLst>
              <a:gd name="adj1" fmla="val 50000"/>
              <a:gd name="adj2" fmla="val 34945"/>
            </a:avLst>
          </a:prstGeom>
          <a:solidFill>
            <a:srgbClr val="CCFF99"/>
          </a:solidFill>
          <a:ln w="28575" algn="ctr">
            <a:solidFill>
              <a:srgbClr val="006600"/>
            </a:solidFill>
            <a:miter lim="800000"/>
            <a:headEnd/>
            <a:tailEnd/>
          </a:ln>
        </p:spPr>
        <p:txBody>
          <a:bodyPr wrap="none" anchor="ctr"/>
          <a:lstStyle/>
          <a:p>
            <a:pPr algn="ctr">
              <a:spcBef>
                <a:spcPct val="50000"/>
              </a:spcBef>
            </a:pPr>
            <a:endParaRPr lang="zh-CN" altLang="en-US"/>
          </a:p>
        </p:txBody>
      </p:sp>
      <p:sp>
        <p:nvSpPr>
          <p:cNvPr id="35856" name="AutoShape 15"/>
          <p:cNvSpPr>
            <a:spLocks noChangeArrowheads="1"/>
          </p:cNvSpPr>
          <p:nvPr/>
        </p:nvSpPr>
        <p:spPr bwMode="auto">
          <a:xfrm rot="5400000">
            <a:off x="5975350" y="4691063"/>
            <a:ext cx="504825" cy="288925"/>
          </a:xfrm>
          <a:prstGeom prst="leftRightArrow">
            <a:avLst>
              <a:gd name="adj1" fmla="val 50000"/>
              <a:gd name="adj2" fmla="val 34945"/>
            </a:avLst>
          </a:prstGeom>
          <a:solidFill>
            <a:srgbClr val="CCFF99"/>
          </a:solidFill>
          <a:ln w="28575" algn="ctr">
            <a:solidFill>
              <a:srgbClr val="006600"/>
            </a:solidFill>
            <a:miter lim="800000"/>
            <a:headEnd/>
            <a:tailEnd/>
          </a:ln>
        </p:spPr>
        <p:txBody>
          <a:bodyPr wrap="none" anchor="ctr"/>
          <a:lstStyle/>
          <a:p>
            <a:pPr algn="ctr">
              <a:spcBef>
                <a:spcPct val="50000"/>
              </a:spcBef>
            </a:pPr>
            <a:endParaRPr lang="zh-CN" altLang="en-US"/>
          </a:p>
        </p:txBody>
      </p:sp>
      <p:sp>
        <p:nvSpPr>
          <p:cNvPr id="35857" name="Rectangle 16"/>
          <p:cNvSpPr>
            <a:spLocks noChangeArrowheads="1"/>
          </p:cNvSpPr>
          <p:nvPr/>
        </p:nvSpPr>
        <p:spPr bwMode="auto">
          <a:xfrm>
            <a:off x="4284663" y="5083175"/>
            <a:ext cx="1152525" cy="792163"/>
          </a:xfrm>
          <a:prstGeom prst="rect">
            <a:avLst/>
          </a:prstGeom>
          <a:solidFill>
            <a:srgbClr val="FFCCFF"/>
          </a:solidFill>
          <a:ln w="28575" algn="ctr">
            <a:solidFill>
              <a:schemeClr val="tx1"/>
            </a:solidFill>
            <a:miter lim="800000"/>
            <a:headEnd/>
            <a:tailEnd/>
          </a:ln>
        </p:spPr>
        <p:txBody>
          <a:bodyPr wrap="none" anchor="ctr"/>
          <a:lstStyle/>
          <a:p>
            <a:pPr algn="ctr">
              <a:lnSpc>
                <a:spcPct val="90000"/>
              </a:lnSpc>
            </a:pPr>
            <a:r>
              <a:rPr lang="zh-CN" altLang="en-US" sz="2400"/>
              <a:t>磁盘</a:t>
            </a:r>
            <a:br>
              <a:rPr lang="zh-CN" altLang="en-US" sz="2400"/>
            </a:br>
            <a:r>
              <a:rPr lang="zh-CN" altLang="en-US" sz="2400"/>
              <a:t>驱动器</a:t>
            </a:r>
          </a:p>
        </p:txBody>
      </p:sp>
      <p:sp>
        <p:nvSpPr>
          <p:cNvPr id="35858" name="Rectangle 17"/>
          <p:cNvSpPr>
            <a:spLocks noChangeArrowheads="1"/>
          </p:cNvSpPr>
          <p:nvPr/>
        </p:nvSpPr>
        <p:spPr bwMode="auto">
          <a:xfrm>
            <a:off x="5651500" y="5084763"/>
            <a:ext cx="1152525" cy="792162"/>
          </a:xfrm>
          <a:prstGeom prst="rect">
            <a:avLst/>
          </a:prstGeom>
          <a:solidFill>
            <a:srgbClr val="FFCCFF"/>
          </a:solidFill>
          <a:ln w="28575" algn="ctr">
            <a:solidFill>
              <a:schemeClr val="tx1"/>
            </a:solidFill>
            <a:miter lim="800000"/>
            <a:headEnd/>
            <a:tailEnd/>
          </a:ln>
        </p:spPr>
        <p:txBody>
          <a:bodyPr wrap="none" anchor="ctr"/>
          <a:lstStyle/>
          <a:p>
            <a:pPr algn="ctr">
              <a:lnSpc>
                <a:spcPct val="90000"/>
              </a:lnSpc>
            </a:pPr>
            <a:r>
              <a:rPr lang="zh-CN" altLang="en-US" sz="2400"/>
              <a:t>磁盘</a:t>
            </a:r>
            <a:br>
              <a:rPr lang="zh-CN" altLang="en-US" sz="2400"/>
            </a:br>
            <a:r>
              <a:rPr lang="zh-CN" altLang="en-US" sz="2400"/>
              <a:t>驱动器</a:t>
            </a:r>
          </a:p>
        </p:txBody>
      </p:sp>
      <p:sp>
        <p:nvSpPr>
          <p:cNvPr id="35859" name="Text Box 19"/>
          <p:cNvSpPr txBox="1">
            <a:spLocks noChangeArrowheads="1"/>
          </p:cNvSpPr>
          <p:nvPr/>
        </p:nvSpPr>
        <p:spPr bwMode="auto">
          <a:xfrm>
            <a:off x="1908175" y="3644900"/>
            <a:ext cx="503238" cy="1552575"/>
          </a:xfrm>
          <a:prstGeom prst="rect">
            <a:avLst/>
          </a:prstGeom>
          <a:noFill/>
          <a:ln w="28575" algn="ctr">
            <a:noFill/>
            <a:miter lim="800000"/>
            <a:headEnd/>
            <a:tailEnd/>
          </a:ln>
        </p:spPr>
        <p:txBody>
          <a:bodyPr>
            <a:spAutoFit/>
          </a:bodyPr>
          <a:lstStyle/>
          <a:p>
            <a:pPr algn="ctr">
              <a:spcBef>
                <a:spcPct val="50000"/>
              </a:spcBef>
            </a:pPr>
            <a:r>
              <a:rPr lang="zh-CN" altLang="en-US" sz="2400">
                <a:solidFill>
                  <a:srgbClr val="0000FF"/>
                </a:solidFill>
              </a:rPr>
              <a:t>系统总线</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4"/>
          <p:cNvSpPr>
            <a:spLocks noGrp="1"/>
          </p:cNvSpPr>
          <p:nvPr>
            <p:ph type="sldNum" sz="quarter" idx="11"/>
          </p:nvPr>
        </p:nvSpPr>
        <p:spPr>
          <a:noFill/>
        </p:spPr>
        <p:txBody>
          <a:bodyPr/>
          <a:lstStyle/>
          <a:p>
            <a:fld id="{C6022E67-2BA2-49BE-ACA7-072D1088AB5D}" type="slidenum">
              <a:rPr lang="zh-CN" altLang="en-US" smtClean="0">
                <a:ea typeface="宋体" charset="-122"/>
              </a:rPr>
              <a:pPr/>
              <a:t>34</a:t>
            </a:fld>
            <a:endParaRPr lang="en-US" altLang="zh-CN" smtClean="0">
              <a:ea typeface="宋体" charset="-122"/>
            </a:endParaRPr>
          </a:p>
        </p:txBody>
      </p:sp>
      <p:sp>
        <p:nvSpPr>
          <p:cNvPr id="36867" name="Rectangle 3"/>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zh-CN" altLang="en-US" smtClean="0">
                <a:solidFill>
                  <a:srgbClr val="FF6600"/>
                </a:solidFill>
              </a:rPr>
              <a:t>关于磁盘尺寸参数的比喻</a:t>
            </a:r>
          </a:p>
        </p:txBody>
      </p:sp>
      <p:sp>
        <p:nvSpPr>
          <p:cNvPr id="36868" name="Rectangle 4"/>
          <p:cNvSpPr>
            <a:spLocks noGrp="1" noChangeArrowheads="1"/>
          </p:cNvSpPr>
          <p:nvPr>
            <p:ph type="body" idx="1"/>
          </p:nvPr>
        </p:nvSpPr>
        <p:spPr>
          <a:xfrm>
            <a:off x="539750" y="1125538"/>
            <a:ext cx="8280400" cy="3671887"/>
          </a:xfrm>
        </p:spPr>
        <p:txBody>
          <a:bodyPr/>
          <a:lstStyle/>
          <a:p>
            <a:pPr eaLnBrk="1" hangingPunct="1">
              <a:spcBef>
                <a:spcPct val="10000"/>
              </a:spcBef>
              <a:buFont typeface="Wingdings" pitchFamily="2" charset="2"/>
              <a:buNone/>
            </a:pPr>
            <a:r>
              <a:rPr lang="zh-CN" altLang="en-US" smtClean="0"/>
              <a:t>型号：</a:t>
            </a:r>
            <a:r>
              <a:rPr lang="en-US" altLang="zh-CN" smtClean="0"/>
              <a:t>IBM Deskstar 75GXP</a:t>
            </a:r>
            <a:endParaRPr lang="zh-CN" altLang="en-US" smtClean="0"/>
          </a:p>
          <a:p>
            <a:pPr eaLnBrk="1" hangingPunct="1">
              <a:spcBef>
                <a:spcPct val="10000"/>
              </a:spcBef>
              <a:buFont typeface="Wingdings" pitchFamily="2" charset="2"/>
              <a:buNone/>
            </a:pPr>
            <a:r>
              <a:rPr lang="zh-CN" altLang="en-US" smtClean="0"/>
              <a:t>容量：</a:t>
            </a:r>
            <a:r>
              <a:rPr lang="en-US" altLang="zh-CN" smtClean="0"/>
              <a:t>75GB</a:t>
            </a:r>
          </a:p>
          <a:p>
            <a:pPr eaLnBrk="1" hangingPunct="1">
              <a:spcBef>
                <a:spcPct val="10000"/>
              </a:spcBef>
              <a:buFont typeface="Wingdings" pitchFamily="2" charset="2"/>
              <a:buNone/>
            </a:pPr>
            <a:r>
              <a:rPr lang="zh-CN" altLang="en-US" smtClean="0"/>
              <a:t>接口：</a:t>
            </a:r>
            <a:r>
              <a:rPr lang="en-US" altLang="zh-CN" smtClean="0"/>
              <a:t>EIDE</a:t>
            </a:r>
            <a:r>
              <a:rPr lang="zh-CN" altLang="en-US" smtClean="0"/>
              <a:t>接口，支持</a:t>
            </a:r>
            <a:r>
              <a:rPr lang="en-US" altLang="zh-CN" smtClean="0"/>
              <a:t>Ultra DMA 66</a:t>
            </a:r>
          </a:p>
          <a:p>
            <a:pPr eaLnBrk="1" hangingPunct="1">
              <a:spcBef>
                <a:spcPct val="10000"/>
              </a:spcBef>
              <a:buFont typeface="Wingdings" pitchFamily="2" charset="2"/>
              <a:buNone/>
            </a:pPr>
            <a:r>
              <a:rPr lang="zh-CN" altLang="en-US" smtClean="0"/>
              <a:t>平均寻道时间：</a:t>
            </a:r>
            <a:r>
              <a:rPr lang="en-US" altLang="zh-CN" smtClean="0"/>
              <a:t>8.5ms</a:t>
            </a:r>
            <a:endParaRPr lang="zh-CN" altLang="en-US" smtClean="0"/>
          </a:p>
          <a:p>
            <a:pPr eaLnBrk="1" hangingPunct="1">
              <a:spcBef>
                <a:spcPct val="10000"/>
              </a:spcBef>
              <a:buFont typeface="Wingdings" pitchFamily="2" charset="2"/>
              <a:buNone/>
            </a:pPr>
            <a:r>
              <a:rPr lang="zh-CN" altLang="en-US" smtClean="0"/>
              <a:t>最大内部数据传输率：</a:t>
            </a:r>
            <a:r>
              <a:rPr lang="en-US" altLang="zh-CN" smtClean="0"/>
              <a:t>444Mb/s</a:t>
            </a:r>
            <a:endParaRPr lang="zh-CN" altLang="en-US" smtClean="0"/>
          </a:p>
          <a:p>
            <a:pPr eaLnBrk="1" hangingPunct="1">
              <a:spcBef>
                <a:spcPct val="10000"/>
              </a:spcBef>
              <a:buFont typeface="Wingdings" pitchFamily="2" charset="2"/>
              <a:buNone/>
            </a:pPr>
            <a:r>
              <a:rPr lang="zh-CN" altLang="en-US" smtClean="0"/>
              <a:t>主轴转速：</a:t>
            </a:r>
            <a:r>
              <a:rPr lang="en-US" altLang="zh-CN" smtClean="0"/>
              <a:t>7200RPM</a:t>
            </a:r>
          </a:p>
          <a:p>
            <a:pPr eaLnBrk="1" hangingPunct="1">
              <a:spcBef>
                <a:spcPct val="10000"/>
              </a:spcBef>
              <a:buFont typeface="Wingdings" pitchFamily="2" charset="2"/>
              <a:buNone/>
            </a:pPr>
            <a:r>
              <a:rPr lang="zh-CN" altLang="en-US" smtClean="0"/>
              <a:t>时间：</a:t>
            </a:r>
            <a:r>
              <a:rPr lang="en-US" altLang="zh-CN" smtClean="0"/>
              <a:t>2001</a:t>
            </a:r>
            <a:r>
              <a:rPr lang="zh-CN" altLang="en-US" smtClean="0"/>
              <a:t>年</a:t>
            </a:r>
          </a:p>
        </p:txBody>
      </p:sp>
      <p:pic>
        <p:nvPicPr>
          <p:cNvPr id="152577"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516216" y="3140968"/>
            <a:ext cx="1905000" cy="132397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4"/>
          <p:cNvSpPr>
            <a:spLocks noGrp="1"/>
          </p:cNvSpPr>
          <p:nvPr>
            <p:ph type="sldNum" sz="quarter" idx="11"/>
          </p:nvPr>
        </p:nvSpPr>
        <p:spPr>
          <a:noFill/>
        </p:spPr>
        <p:txBody>
          <a:bodyPr/>
          <a:lstStyle/>
          <a:p>
            <a:fld id="{92CD6A74-1221-4089-89FF-AF5D830E9E66}" type="slidenum">
              <a:rPr lang="zh-CN" altLang="en-US" smtClean="0">
                <a:ea typeface="宋体" charset="-122"/>
              </a:rPr>
              <a:pPr/>
              <a:t>35</a:t>
            </a:fld>
            <a:endParaRPr lang="en-US" altLang="zh-CN" smtClean="0">
              <a:ea typeface="宋体" charset="-122"/>
            </a:endParaRPr>
          </a:p>
        </p:txBody>
      </p:sp>
      <p:sp>
        <p:nvSpPr>
          <p:cNvPr id="37891"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zh-CN" altLang="en-US" smtClean="0">
                <a:solidFill>
                  <a:srgbClr val="FF6600"/>
                </a:solidFill>
              </a:rPr>
              <a:t>关于磁盘尺寸参数的比喻</a:t>
            </a:r>
          </a:p>
        </p:txBody>
      </p:sp>
      <p:sp>
        <p:nvSpPr>
          <p:cNvPr id="37892" name="Rectangle 3"/>
          <p:cNvSpPr>
            <a:spLocks noGrp="1" noChangeArrowheads="1"/>
          </p:cNvSpPr>
          <p:nvPr>
            <p:ph type="body" idx="1"/>
          </p:nvPr>
        </p:nvSpPr>
        <p:spPr>
          <a:xfrm>
            <a:off x="539750" y="981075"/>
            <a:ext cx="8280400" cy="574675"/>
          </a:xfrm>
        </p:spPr>
        <p:txBody>
          <a:bodyPr/>
          <a:lstStyle/>
          <a:p>
            <a:pPr eaLnBrk="1" hangingPunct="1">
              <a:spcBef>
                <a:spcPct val="10000"/>
              </a:spcBef>
              <a:buFont typeface="Wingdings" pitchFamily="2" charset="2"/>
              <a:buNone/>
            </a:pPr>
            <a:r>
              <a:rPr lang="zh-CN" altLang="en-US" smtClean="0"/>
              <a:t>型号：</a:t>
            </a:r>
            <a:r>
              <a:rPr lang="en-US" altLang="zh-CN" smtClean="0"/>
              <a:t>IBM Deskstar 75GXP</a:t>
            </a:r>
            <a:endParaRPr lang="zh-CN" altLang="en-US" smtClean="0"/>
          </a:p>
        </p:txBody>
      </p:sp>
      <p:graphicFrame>
        <p:nvGraphicFramePr>
          <p:cNvPr id="1773713" name="Group 145"/>
          <p:cNvGraphicFramePr>
            <a:graphicFrameLocks noGrp="1"/>
          </p:cNvGraphicFramePr>
          <p:nvPr/>
        </p:nvGraphicFramePr>
        <p:xfrm>
          <a:off x="395288" y="1557338"/>
          <a:ext cx="8353425" cy="4159250"/>
        </p:xfrm>
        <a:graphic>
          <a:graphicData uri="http://schemas.openxmlformats.org/drawingml/2006/table">
            <a:tbl>
              <a:tblPr/>
              <a:tblGrid>
                <a:gridCol w="3194050">
                  <a:extLst>
                    <a:ext uri="{9D8B030D-6E8A-4147-A177-3AD203B41FA5}">
                      <a16:colId xmlns:a16="http://schemas.microsoft.com/office/drawing/2014/main" val="20000"/>
                    </a:ext>
                  </a:extLst>
                </a:gridCol>
                <a:gridCol w="503237">
                  <a:extLst>
                    <a:ext uri="{9D8B030D-6E8A-4147-A177-3AD203B41FA5}">
                      <a16:colId xmlns:a16="http://schemas.microsoft.com/office/drawing/2014/main" val="20001"/>
                    </a:ext>
                  </a:extLst>
                </a:gridCol>
                <a:gridCol w="2351088">
                  <a:extLst>
                    <a:ext uri="{9D8B030D-6E8A-4147-A177-3AD203B41FA5}">
                      <a16:colId xmlns:a16="http://schemas.microsoft.com/office/drawing/2014/main" val="20002"/>
                    </a:ext>
                  </a:extLst>
                </a:gridCol>
                <a:gridCol w="2305050">
                  <a:extLst>
                    <a:ext uri="{9D8B030D-6E8A-4147-A177-3AD203B41FA5}">
                      <a16:colId xmlns:a16="http://schemas.microsoft.com/office/drawing/2014/main" val="20003"/>
                    </a:ext>
                  </a:extLst>
                </a:gridCol>
              </a:tblGrid>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磁盘原始参数</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452438">
                <a:tc rowSpan="3">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滑动磁头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长</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1.2454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4508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宽</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1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4524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高</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0.305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00"/>
                          </a:solidFill>
                          <a:effectLst/>
                          <a:latin typeface="Times New Roman" pitchFamily="18" charset="0"/>
                          <a:ea typeface="宋体" pitchFamily="2" charset="-122"/>
                        </a:rPr>
                        <a:t>磁头悬浮高度</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FF0000"/>
                          </a:solidFill>
                          <a:effectLst/>
                          <a:latin typeface="Times New Roman" pitchFamily="18" charset="0"/>
                          <a:ea typeface="宋体" pitchFamily="2" charset="-122"/>
                        </a:rPr>
                        <a:t>15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rgbClr val="FF0000"/>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r h="452438">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盘面相对磁头的运动速度</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86 KM/h</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400" b="1" i="0" u="none" strike="noStrike" cap="none" normalizeH="0" baseline="0" smtClean="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5"/>
                  </a:ext>
                </a:extLst>
              </a:tr>
              <a:tr h="5016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比特间隔</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65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6"/>
                  </a:ext>
                </a:extLst>
              </a:tr>
              <a:tr h="452438">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磁道间隔</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896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7"/>
                  </a:ext>
                </a:extLst>
              </a:tr>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平均寻道时间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8.5 ms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8"/>
                  </a:ext>
                </a:extLst>
              </a:tr>
            </a:tbl>
          </a:graphicData>
        </a:graphic>
      </p:graphicFrame>
      <p:sp>
        <p:nvSpPr>
          <p:cNvPr id="11" name="TextBox 10"/>
          <p:cNvSpPr txBox="1">
            <a:spLocks noChangeArrowheads="1"/>
          </p:cNvSpPr>
          <p:nvPr/>
        </p:nvSpPr>
        <p:spPr bwMode="auto">
          <a:xfrm>
            <a:off x="6443663" y="1557338"/>
            <a:ext cx="2305050" cy="460375"/>
          </a:xfrm>
          <a:prstGeom prst="rect">
            <a:avLst/>
          </a:prstGeom>
          <a:noFill/>
          <a:ln w="9525">
            <a:noFill/>
            <a:miter lim="800000"/>
            <a:headEnd/>
            <a:tailEnd/>
          </a:ln>
        </p:spPr>
        <p:txBody>
          <a:bodyPr>
            <a:spAutoFit/>
          </a:bodyPr>
          <a:lstStyle/>
          <a:p>
            <a:pPr algn="ctr">
              <a:spcBef>
                <a:spcPct val="20000"/>
              </a:spcBef>
              <a:buClr>
                <a:srgbClr val="00007D"/>
              </a:buClr>
              <a:buSzPct val="75000"/>
            </a:pPr>
            <a:r>
              <a:rPr lang="zh-CN" altLang="en-US" sz="2400">
                <a:solidFill>
                  <a:srgbClr val="000000"/>
                </a:solidFill>
              </a:rPr>
              <a:t>放大</a:t>
            </a:r>
            <a:r>
              <a:rPr lang="en-US" altLang="zh-CN" sz="2400">
                <a:solidFill>
                  <a:srgbClr val="000000"/>
                </a:solidFill>
              </a:rPr>
              <a:t>333333</a:t>
            </a:r>
            <a:r>
              <a:rPr lang="zh-CN" altLang="en-US" sz="2400">
                <a:solidFill>
                  <a:srgbClr val="000000"/>
                </a:solidFill>
              </a:rPr>
              <a:t>倍</a:t>
            </a:r>
          </a:p>
        </p:txBody>
      </p:sp>
      <p:sp>
        <p:nvSpPr>
          <p:cNvPr id="12" name="TextBox 11"/>
          <p:cNvSpPr txBox="1">
            <a:spLocks noChangeArrowheads="1"/>
          </p:cNvSpPr>
          <p:nvPr/>
        </p:nvSpPr>
        <p:spPr bwMode="auto">
          <a:xfrm>
            <a:off x="6443663" y="3398838"/>
            <a:ext cx="2305050" cy="461962"/>
          </a:xfrm>
          <a:prstGeom prst="rect">
            <a:avLst/>
          </a:prstGeom>
          <a:noFill/>
          <a:ln w="9525">
            <a:noFill/>
            <a:miter lim="800000"/>
            <a:headEnd/>
            <a:tailEnd/>
          </a:ln>
        </p:spPr>
        <p:txBody>
          <a:bodyPr>
            <a:spAutoFit/>
          </a:bodyPr>
          <a:lstStyle/>
          <a:p>
            <a:pPr algn="ctr">
              <a:spcBef>
                <a:spcPct val="20000"/>
              </a:spcBef>
              <a:buClr>
                <a:srgbClr val="00007D"/>
              </a:buClr>
              <a:buSzPct val="75000"/>
            </a:pPr>
            <a:r>
              <a:rPr lang="en-US" altLang="zh-CN" sz="2400">
                <a:solidFill>
                  <a:srgbClr val="FF0000"/>
                </a:solidFill>
              </a:rPr>
              <a:t>5 mm</a:t>
            </a:r>
            <a:endParaRPr lang="zh-CN" altLang="en-US" sz="240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1"/>
                                        </p:tgtEl>
                                        <p:attrNameLst>
                                          <p:attrName>style.visibility</p:attrName>
                                        </p:attrNameLst>
                                      </p:cBhvr>
                                      <p:to>
                                        <p:strVal val="visible"/>
                                      </p:to>
                                    </p:set>
                                    <p:anim calcmode="discrete" valueType="clr">
                                      <p:cBhvr override="childStyle">
                                        <p:cTn id="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
                                        </p:tgtEl>
                                        <p:attrNameLst>
                                          <p:attrName>fillcolor</p:attrName>
                                        </p:attrNameLst>
                                      </p:cBhvr>
                                      <p:tavLst>
                                        <p:tav tm="0">
                                          <p:val>
                                            <p:clrVal>
                                              <a:schemeClr val="accent2"/>
                                            </p:clrVal>
                                          </p:val>
                                        </p:tav>
                                        <p:tav tm="50000">
                                          <p:val>
                                            <p:clrVal>
                                              <a:schemeClr val="hlink"/>
                                            </p:clrVal>
                                          </p:val>
                                        </p:tav>
                                      </p:tavLst>
                                    </p:anim>
                                    <p:set>
                                      <p:cBhvr>
                                        <p:cTn id="9" dur="80"/>
                                        <p:tgtEl>
                                          <p:spTgt spid="11"/>
                                        </p:tgtEl>
                                        <p:attrNameLst>
                                          <p:attrName>fill.type</p:attrName>
                                        </p:attrNameLst>
                                      </p:cBhvr>
                                      <p:to>
                                        <p:strVal val="solid"/>
                                      </p:to>
                                    </p:set>
                                  </p:childTnLst>
                                </p:cTn>
                              </p:par>
                            </p:childTnLst>
                          </p:cTn>
                        </p:par>
                        <p:par>
                          <p:cTn id="10" fill="hold">
                            <p:stCondLst>
                              <p:cond delay="4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12"/>
                                        </p:tgtEl>
                                        <p:attrNameLst>
                                          <p:attrName>style.visibility</p:attrName>
                                        </p:attrNameLst>
                                      </p:cBhvr>
                                      <p:to>
                                        <p:strVal val="visible"/>
                                      </p:to>
                                    </p:set>
                                    <p:anim calcmode="discrete" valueType="clr">
                                      <p:cBhvr override="childStyle">
                                        <p:cTn id="13"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2"/>
                                        </p:tgtEl>
                                        <p:attrNameLst>
                                          <p:attrName>fillcolor</p:attrName>
                                        </p:attrNameLst>
                                      </p:cBhvr>
                                      <p:tavLst>
                                        <p:tav tm="0">
                                          <p:val>
                                            <p:clrVal>
                                              <a:schemeClr val="accent2"/>
                                            </p:clrVal>
                                          </p:val>
                                        </p:tav>
                                        <p:tav tm="50000">
                                          <p:val>
                                            <p:clrVal>
                                              <a:schemeClr val="hlink"/>
                                            </p:clrVal>
                                          </p:val>
                                        </p:tav>
                                      </p:tavLst>
                                    </p:anim>
                                    <p:set>
                                      <p:cBhvr>
                                        <p:cTn id="15" dur="80"/>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4"/>
          <p:cNvSpPr>
            <a:spLocks noGrp="1"/>
          </p:cNvSpPr>
          <p:nvPr>
            <p:ph type="sldNum" sz="quarter" idx="11"/>
          </p:nvPr>
        </p:nvSpPr>
        <p:spPr>
          <a:noFill/>
        </p:spPr>
        <p:txBody>
          <a:bodyPr/>
          <a:lstStyle/>
          <a:p>
            <a:fld id="{4036CE71-8403-45B8-8C11-51B112E6DDD3}" type="slidenum">
              <a:rPr lang="zh-CN" altLang="en-US" smtClean="0">
                <a:ea typeface="宋体" charset="-122"/>
              </a:rPr>
              <a:pPr/>
              <a:t>36</a:t>
            </a:fld>
            <a:endParaRPr lang="en-US" altLang="zh-CN" smtClean="0">
              <a:ea typeface="宋体" charset="-122"/>
            </a:endParaRPr>
          </a:p>
        </p:txBody>
      </p:sp>
      <p:sp>
        <p:nvSpPr>
          <p:cNvPr id="38915"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二、</a:t>
            </a:r>
            <a:r>
              <a:rPr lang="zh-CN" altLang="en-US" smtClean="0"/>
              <a:t>磁盘存储器概述：</a:t>
            </a:r>
            <a:r>
              <a:rPr lang="zh-CN" altLang="en-US" smtClean="0">
                <a:solidFill>
                  <a:srgbClr val="FF6600"/>
                </a:solidFill>
              </a:rPr>
              <a:t>关于磁盘尺寸参数的比喻</a:t>
            </a:r>
          </a:p>
        </p:txBody>
      </p:sp>
      <p:sp>
        <p:nvSpPr>
          <p:cNvPr id="38916" name="Rectangle 3"/>
          <p:cNvSpPr>
            <a:spLocks noGrp="1" noChangeArrowheads="1"/>
          </p:cNvSpPr>
          <p:nvPr>
            <p:ph type="body" idx="1"/>
          </p:nvPr>
        </p:nvSpPr>
        <p:spPr>
          <a:xfrm>
            <a:off x="539750" y="981075"/>
            <a:ext cx="8280400" cy="574675"/>
          </a:xfrm>
        </p:spPr>
        <p:txBody>
          <a:bodyPr/>
          <a:lstStyle/>
          <a:p>
            <a:pPr eaLnBrk="1" hangingPunct="1">
              <a:spcBef>
                <a:spcPct val="10000"/>
              </a:spcBef>
              <a:buFont typeface="Wingdings" pitchFamily="2" charset="2"/>
              <a:buNone/>
            </a:pPr>
            <a:r>
              <a:rPr lang="zh-CN" altLang="en-US" smtClean="0"/>
              <a:t>型号：</a:t>
            </a:r>
            <a:r>
              <a:rPr lang="en-US" altLang="zh-CN" smtClean="0"/>
              <a:t>IBM Deskstar 75GXP</a:t>
            </a:r>
            <a:endParaRPr lang="zh-CN" altLang="en-US" smtClean="0"/>
          </a:p>
        </p:txBody>
      </p:sp>
      <p:graphicFrame>
        <p:nvGraphicFramePr>
          <p:cNvPr id="1773713" name="Group 145"/>
          <p:cNvGraphicFramePr>
            <a:graphicFrameLocks noGrp="1"/>
          </p:cNvGraphicFramePr>
          <p:nvPr/>
        </p:nvGraphicFramePr>
        <p:xfrm>
          <a:off x="395288" y="1557338"/>
          <a:ext cx="8353425" cy="4159250"/>
        </p:xfrm>
        <a:graphic>
          <a:graphicData uri="http://schemas.openxmlformats.org/drawingml/2006/table">
            <a:tbl>
              <a:tblPr/>
              <a:tblGrid>
                <a:gridCol w="3194050">
                  <a:extLst>
                    <a:ext uri="{9D8B030D-6E8A-4147-A177-3AD203B41FA5}">
                      <a16:colId xmlns:a16="http://schemas.microsoft.com/office/drawing/2014/main" val="20000"/>
                    </a:ext>
                  </a:extLst>
                </a:gridCol>
                <a:gridCol w="503237">
                  <a:extLst>
                    <a:ext uri="{9D8B030D-6E8A-4147-A177-3AD203B41FA5}">
                      <a16:colId xmlns:a16="http://schemas.microsoft.com/office/drawing/2014/main" val="20001"/>
                    </a:ext>
                  </a:extLst>
                </a:gridCol>
                <a:gridCol w="2351088">
                  <a:extLst>
                    <a:ext uri="{9D8B030D-6E8A-4147-A177-3AD203B41FA5}">
                      <a16:colId xmlns:a16="http://schemas.microsoft.com/office/drawing/2014/main" val="20002"/>
                    </a:ext>
                  </a:extLst>
                </a:gridCol>
                <a:gridCol w="2305050">
                  <a:extLst>
                    <a:ext uri="{9D8B030D-6E8A-4147-A177-3AD203B41FA5}">
                      <a16:colId xmlns:a16="http://schemas.microsoft.com/office/drawing/2014/main" val="20003"/>
                    </a:ext>
                  </a:extLst>
                </a:gridCol>
              </a:tblGrid>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4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磁盘原始参数</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放大</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333333</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倍</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452438">
                <a:tc rowSpan="3">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滑动磁头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长</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1.2454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415</a:t>
                      </a: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米</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4508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宽</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1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330</a:t>
                      </a: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米</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4524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高</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0.305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101</a:t>
                      </a: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米</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FF0000"/>
                          </a:solidFill>
                          <a:effectLst/>
                          <a:latin typeface="Times New Roman" pitchFamily="18" charset="0"/>
                          <a:ea typeface="宋体" pitchFamily="2" charset="-122"/>
                        </a:rPr>
                        <a:t>磁头悬浮高度</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FF0000"/>
                          </a:solidFill>
                          <a:effectLst/>
                          <a:latin typeface="Times New Roman" pitchFamily="18" charset="0"/>
                          <a:ea typeface="宋体" pitchFamily="2" charset="-122"/>
                        </a:rPr>
                        <a:t>15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FF0000"/>
                          </a:solidFill>
                          <a:effectLst/>
                          <a:latin typeface="Times New Roman" pitchFamily="18" charset="0"/>
                          <a:ea typeface="宋体" pitchFamily="2" charset="-122"/>
                        </a:rPr>
                        <a:t>5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r h="452438">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盘面相对磁头的运动速度</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86 KM/h</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7977 KM/s</a:t>
                      </a:r>
                      <a:endParaRPr kumimoji="0" lang="zh-CN" altLang="en-US" sz="2400" b="1" i="0" u="none" strike="noStrike" cap="none" normalizeH="0" baseline="0" smtClean="0">
                        <a:ln>
                          <a:noFill/>
                        </a:ln>
                        <a:solidFill>
                          <a:srgbClr val="0000FF"/>
                        </a:solidFill>
                        <a:effectLst/>
                        <a:latin typeface="Times New Roman" pitchFamily="18"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5"/>
                  </a:ext>
                </a:extLst>
              </a:tr>
              <a:tr h="5016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比特间隔</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65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21.6 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6"/>
                  </a:ext>
                </a:extLst>
              </a:tr>
              <a:tr h="452438">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磁道间隔</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896 nm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29.9 cm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7"/>
                  </a:ext>
                </a:extLst>
              </a:tr>
              <a:tr h="450850">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1" i="0" u="none" strike="noStrike" cap="none" normalizeH="0" baseline="0" smtClean="0">
                          <a:ln>
                            <a:noFill/>
                          </a:ln>
                          <a:solidFill>
                            <a:srgbClr val="0000FF"/>
                          </a:solidFill>
                          <a:effectLst/>
                          <a:latin typeface="Times New Roman" pitchFamily="18" charset="0"/>
                          <a:ea typeface="宋体" pitchFamily="2" charset="-122"/>
                        </a:rPr>
                        <a:t>平均寻道时间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8.5 ms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rPr>
                        <a:t>327 KM/s</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8"/>
                  </a:ext>
                </a:extLst>
              </a:tr>
            </a:tbl>
          </a:graphicData>
        </a:graphic>
      </p:graphicFrame>
      <p:sp>
        <p:nvSpPr>
          <p:cNvPr id="1773714" name="Text Box 146"/>
          <p:cNvSpPr txBox="1">
            <a:spLocks noChangeArrowheads="1"/>
          </p:cNvSpPr>
          <p:nvPr/>
        </p:nvSpPr>
        <p:spPr bwMode="auto">
          <a:xfrm>
            <a:off x="684213" y="5934075"/>
            <a:ext cx="7561262" cy="547688"/>
          </a:xfrm>
          <a:prstGeom prst="rect">
            <a:avLst/>
          </a:prstGeom>
          <a:solidFill>
            <a:srgbClr val="CCFF99"/>
          </a:solidFill>
          <a:ln w="28575" algn="ctr">
            <a:solidFill>
              <a:srgbClr val="FF6600"/>
            </a:solidFill>
            <a:miter lim="800000"/>
            <a:headEnd/>
            <a:tailEnd/>
          </a:ln>
          <a:effectLst>
            <a:outerShdw dist="107763" dir="2700000" algn="ctr" rotWithShape="0">
              <a:schemeClr val="bg2">
                <a:alpha val="50000"/>
              </a:schemeClr>
            </a:outerShdw>
          </a:effectLst>
        </p:spPr>
        <p:txBody>
          <a:bodyPr>
            <a:spAutoFit/>
          </a:bodyPr>
          <a:lstStyle/>
          <a:p>
            <a:pPr algn="ctr">
              <a:spcBef>
                <a:spcPct val="50000"/>
              </a:spcBef>
              <a:defRPr/>
            </a:pPr>
            <a:r>
              <a:rPr lang="en-US" altLang="zh-CN">
                <a:ea typeface="宋体" pitchFamily="2" charset="-122"/>
              </a:rPr>
              <a:t>5</a:t>
            </a:r>
            <a:r>
              <a:rPr lang="zh-CN" altLang="en-US">
                <a:ea typeface="宋体" pitchFamily="2" charset="-122"/>
              </a:rPr>
              <a:t>秒绕地球一圈，同时读</a:t>
            </a:r>
            <a:r>
              <a:rPr lang="en-US" altLang="zh-CN">
                <a:ea typeface="宋体" pitchFamily="2" charset="-122"/>
              </a:rPr>
              <a:t>/</a:t>
            </a:r>
            <a:r>
              <a:rPr lang="zh-CN" altLang="en-US">
                <a:ea typeface="宋体" pitchFamily="2" charset="-122"/>
              </a:rPr>
              <a:t>写约</a:t>
            </a:r>
            <a:r>
              <a:rPr lang="en-US" altLang="zh-CN">
                <a:ea typeface="宋体" pitchFamily="2" charset="-122"/>
              </a:rPr>
              <a:t>220MB</a:t>
            </a:r>
            <a:r>
              <a:rPr lang="zh-CN" altLang="en-US">
                <a:ea typeface="宋体" pitchFamily="2" charset="-122"/>
              </a:rPr>
              <a:t>的数据。</a:t>
            </a:r>
          </a:p>
        </p:txBody>
      </p:sp>
      <p:sp>
        <p:nvSpPr>
          <p:cNvPr id="1773715" name="Line 147"/>
          <p:cNvSpPr>
            <a:spLocks noChangeShapeType="1"/>
          </p:cNvSpPr>
          <p:nvPr/>
        </p:nvSpPr>
        <p:spPr bwMode="auto">
          <a:xfrm flipH="1">
            <a:off x="6156325" y="4149725"/>
            <a:ext cx="647700" cy="503238"/>
          </a:xfrm>
          <a:prstGeom prst="line">
            <a:avLst/>
          </a:prstGeom>
          <a:noFill/>
          <a:ln w="28575">
            <a:solidFill>
              <a:srgbClr val="FF6600"/>
            </a:solidFill>
            <a:round/>
            <a:headEnd/>
            <a:tailEnd/>
          </a:ln>
        </p:spPr>
        <p:txBody>
          <a:bodyPr wrap="none" anchor="ctr"/>
          <a:lstStyle/>
          <a:p>
            <a:endParaRPr lang="zh-CN" altLang="en-US"/>
          </a:p>
        </p:txBody>
      </p:sp>
      <p:sp>
        <p:nvSpPr>
          <p:cNvPr id="1773716" name="Line 148"/>
          <p:cNvSpPr>
            <a:spLocks noChangeShapeType="1"/>
          </p:cNvSpPr>
          <p:nvPr/>
        </p:nvSpPr>
        <p:spPr bwMode="auto">
          <a:xfrm>
            <a:off x="6156325" y="4652963"/>
            <a:ext cx="0" cy="1368425"/>
          </a:xfrm>
          <a:prstGeom prst="line">
            <a:avLst/>
          </a:prstGeom>
          <a:noFill/>
          <a:ln w="28575">
            <a:solidFill>
              <a:srgbClr val="FF6600"/>
            </a:solidFill>
            <a:round/>
            <a:headEnd/>
            <a:tailEnd type="triangle" w="med" len="lg"/>
          </a:ln>
        </p:spPr>
        <p:txBody>
          <a:bodyPr wrap="none" anchor="ct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773715"/>
                                        </p:tgtEl>
                                        <p:attrNameLst>
                                          <p:attrName>style.visibility</p:attrName>
                                        </p:attrNameLst>
                                      </p:cBhvr>
                                      <p:to>
                                        <p:strVal val="visible"/>
                                      </p:to>
                                    </p:set>
                                    <p:animEffect transition="in" filter="strips(downLeft)">
                                      <p:cBhvr>
                                        <p:cTn id="7" dur="500"/>
                                        <p:tgtEl>
                                          <p:spTgt spid="1773715"/>
                                        </p:tgtEl>
                                      </p:cBhvr>
                                    </p:animEffect>
                                  </p:childTnLst>
                                </p:cTn>
                              </p:par>
                            </p:childTnLst>
                          </p:cTn>
                        </p:par>
                        <p:par>
                          <p:cTn id="8" fill="hold">
                            <p:stCondLst>
                              <p:cond delay="500"/>
                            </p:stCondLst>
                            <p:childTnLst>
                              <p:par>
                                <p:cTn id="9" presetID="17" presetClass="entr" presetSubtype="1" fill="hold" grpId="0" nodeType="afterEffect">
                                  <p:stCondLst>
                                    <p:cond delay="0"/>
                                  </p:stCondLst>
                                  <p:childTnLst>
                                    <p:set>
                                      <p:cBhvr>
                                        <p:cTn id="10" dur="1" fill="hold">
                                          <p:stCondLst>
                                            <p:cond delay="0"/>
                                          </p:stCondLst>
                                        </p:cTn>
                                        <p:tgtEl>
                                          <p:spTgt spid="1773716"/>
                                        </p:tgtEl>
                                        <p:attrNameLst>
                                          <p:attrName>style.visibility</p:attrName>
                                        </p:attrNameLst>
                                      </p:cBhvr>
                                      <p:to>
                                        <p:strVal val="visible"/>
                                      </p:to>
                                    </p:set>
                                    <p:anim calcmode="lin" valueType="num">
                                      <p:cBhvr>
                                        <p:cTn id="11" dur="500" fill="hold"/>
                                        <p:tgtEl>
                                          <p:spTgt spid="1773716"/>
                                        </p:tgtEl>
                                        <p:attrNameLst>
                                          <p:attrName>ppt_x</p:attrName>
                                        </p:attrNameLst>
                                      </p:cBhvr>
                                      <p:tavLst>
                                        <p:tav tm="0">
                                          <p:val>
                                            <p:strVal val="#ppt_x"/>
                                          </p:val>
                                        </p:tav>
                                        <p:tav tm="100000">
                                          <p:val>
                                            <p:strVal val="#ppt_x"/>
                                          </p:val>
                                        </p:tav>
                                      </p:tavLst>
                                    </p:anim>
                                    <p:anim calcmode="lin" valueType="num">
                                      <p:cBhvr>
                                        <p:cTn id="12" dur="500" fill="hold"/>
                                        <p:tgtEl>
                                          <p:spTgt spid="1773716"/>
                                        </p:tgtEl>
                                        <p:attrNameLst>
                                          <p:attrName>ppt_y</p:attrName>
                                        </p:attrNameLst>
                                      </p:cBhvr>
                                      <p:tavLst>
                                        <p:tav tm="0">
                                          <p:val>
                                            <p:strVal val="#ppt_y-#ppt_h/2"/>
                                          </p:val>
                                        </p:tav>
                                        <p:tav tm="100000">
                                          <p:val>
                                            <p:strVal val="#ppt_y"/>
                                          </p:val>
                                        </p:tav>
                                      </p:tavLst>
                                    </p:anim>
                                    <p:anim calcmode="lin" valueType="num">
                                      <p:cBhvr>
                                        <p:cTn id="13" dur="500" fill="hold"/>
                                        <p:tgtEl>
                                          <p:spTgt spid="1773716"/>
                                        </p:tgtEl>
                                        <p:attrNameLst>
                                          <p:attrName>ppt_w</p:attrName>
                                        </p:attrNameLst>
                                      </p:cBhvr>
                                      <p:tavLst>
                                        <p:tav tm="0">
                                          <p:val>
                                            <p:strVal val="#ppt_w"/>
                                          </p:val>
                                        </p:tav>
                                        <p:tav tm="100000">
                                          <p:val>
                                            <p:strVal val="#ppt_w"/>
                                          </p:val>
                                        </p:tav>
                                      </p:tavLst>
                                    </p:anim>
                                    <p:anim calcmode="lin" valueType="num">
                                      <p:cBhvr>
                                        <p:cTn id="14" dur="500" fill="hold"/>
                                        <p:tgtEl>
                                          <p:spTgt spid="1773716"/>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7" presetClass="entr" presetSubtype="10" fill="hold" grpId="0" nodeType="afterEffect">
                                  <p:stCondLst>
                                    <p:cond delay="0"/>
                                  </p:stCondLst>
                                  <p:childTnLst>
                                    <p:set>
                                      <p:cBhvr>
                                        <p:cTn id="17" dur="1" fill="hold">
                                          <p:stCondLst>
                                            <p:cond delay="0"/>
                                          </p:stCondLst>
                                        </p:cTn>
                                        <p:tgtEl>
                                          <p:spTgt spid="1773714"/>
                                        </p:tgtEl>
                                        <p:attrNameLst>
                                          <p:attrName>style.visibility</p:attrName>
                                        </p:attrNameLst>
                                      </p:cBhvr>
                                      <p:to>
                                        <p:strVal val="visible"/>
                                      </p:to>
                                    </p:set>
                                    <p:anim calcmode="lin" valueType="num">
                                      <p:cBhvr>
                                        <p:cTn id="18" dur="500" fill="hold"/>
                                        <p:tgtEl>
                                          <p:spTgt spid="1773714"/>
                                        </p:tgtEl>
                                        <p:attrNameLst>
                                          <p:attrName>ppt_w</p:attrName>
                                        </p:attrNameLst>
                                      </p:cBhvr>
                                      <p:tavLst>
                                        <p:tav tm="0">
                                          <p:val>
                                            <p:fltVal val="0"/>
                                          </p:val>
                                        </p:tav>
                                        <p:tav tm="100000">
                                          <p:val>
                                            <p:strVal val="#ppt_w"/>
                                          </p:val>
                                        </p:tav>
                                      </p:tavLst>
                                    </p:anim>
                                    <p:anim calcmode="lin" valueType="num">
                                      <p:cBhvr>
                                        <p:cTn id="19" dur="500" fill="hold"/>
                                        <p:tgtEl>
                                          <p:spTgt spid="17737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3714" grpId="0" animBg="1"/>
      <p:bldP spid="1773715" grpId="0" animBg="1"/>
      <p:bldP spid="17737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4"/>
          <p:cNvSpPr>
            <a:spLocks noGrp="1"/>
          </p:cNvSpPr>
          <p:nvPr>
            <p:ph type="sldNum" sz="quarter" idx="11"/>
          </p:nvPr>
        </p:nvSpPr>
        <p:spPr>
          <a:noFill/>
        </p:spPr>
        <p:txBody>
          <a:bodyPr/>
          <a:lstStyle/>
          <a:p>
            <a:fld id="{A82BC8B0-D99D-4925-901B-CD8F81000069}" type="slidenum">
              <a:rPr lang="zh-CN" altLang="en-US" smtClean="0">
                <a:ea typeface="宋体" charset="-122"/>
              </a:rPr>
              <a:pPr/>
              <a:t>37</a:t>
            </a:fld>
            <a:endParaRPr lang="en-US" altLang="zh-CN" smtClean="0">
              <a:ea typeface="宋体" charset="-122"/>
            </a:endParaRPr>
          </a:p>
        </p:txBody>
      </p:sp>
      <p:sp>
        <p:nvSpPr>
          <p:cNvPr id="39939" name="Rectangle 3"/>
          <p:cNvSpPr>
            <a:spLocks noGrp="1" noChangeArrowheads="1"/>
          </p:cNvSpPr>
          <p:nvPr>
            <p:ph type="title"/>
          </p:nvPr>
        </p:nvSpPr>
        <p:spPr>
          <a:xfrm>
            <a:off x="590550" y="44450"/>
            <a:ext cx="8373938" cy="576263"/>
          </a:xfrm>
        </p:spPr>
        <p:txBody>
          <a:bodyPr anchor="t"/>
          <a:lstStyle/>
          <a:p>
            <a:pPr eaLnBrk="1" hangingPunct="1"/>
            <a:r>
              <a:rPr lang="en-US" altLang="zh-CN" smtClean="0"/>
              <a:t>4.5.1 </a:t>
            </a:r>
            <a:r>
              <a:rPr lang="zh-CN" altLang="en-US" smtClean="0"/>
              <a:t>磁表面存储器      </a:t>
            </a:r>
            <a:r>
              <a:rPr lang="zh-CN" altLang="en-US" sz="2400" smtClean="0">
                <a:solidFill>
                  <a:srgbClr val="CC0000"/>
                </a:solidFill>
              </a:rPr>
              <a:t>西电</a:t>
            </a:r>
            <a:r>
              <a:rPr lang="en-US" altLang="zh-CN" sz="2400" smtClean="0">
                <a:solidFill>
                  <a:srgbClr val="CC0000"/>
                </a:solidFill>
              </a:rPr>
              <a:t>P180/</a:t>
            </a:r>
            <a:r>
              <a:rPr lang="zh-CN" altLang="en-US" sz="2400" smtClean="0">
                <a:solidFill>
                  <a:srgbClr val="CC0000"/>
                </a:solidFill>
              </a:rPr>
              <a:t>高教</a:t>
            </a:r>
            <a:r>
              <a:rPr lang="en-US" altLang="zh-CN" sz="2400" smtClean="0">
                <a:solidFill>
                  <a:srgbClr val="CC0000"/>
                </a:solidFill>
              </a:rPr>
              <a:t>P145</a:t>
            </a:r>
            <a:r>
              <a:rPr lang="zh-CN" altLang="en-US" sz="2400" smtClean="0">
                <a:solidFill>
                  <a:srgbClr val="CC0000"/>
                </a:solidFill>
              </a:rPr>
              <a:t>，习题</a:t>
            </a:r>
            <a:r>
              <a:rPr lang="en-US" altLang="zh-CN" sz="2400" smtClean="0">
                <a:solidFill>
                  <a:srgbClr val="CC0000"/>
                </a:solidFill>
              </a:rPr>
              <a:t>4.35</a:t>
            </a:r>
          </a:p>
        </p:txBody>
      </p:sp>
      <p:sp>
        <p:nvSpPr>
          <p:cNvPr id="1770500" name="Rectangle 4"/>
          <p:cNvSpPr>
            <a:spLocks noGrp="1" noChangeArrowheads="1"/>
          </p:cNvSpPr>
          <p:nvPr>
            <p:ph type="body" idx="1"/>
          </p:nvPr>
        </p:nvSpPr>
        <p:spPr>
          <a:xfrm>
            <a:off x="250825" y="549275"/>
            <a:ext cx="8713788" cy="6119813"/>
          </a:xfrm>
        </p:spPr>
        <p:txBody>
          <a:bodyPr/>
          <a:lstStyle/>
          <a:p>
            <a:pPr marL="0" indent="0" eaLnBrk="1" hangingPunct="1">
              <a:spcBef>
                <a:spcPct val="10000"/>
              </a:spcBef>
              <a:buFont typeface="Wingdings" pitchFamily="2" charset="2"/>
              <a:buNone/>
              <a:defRPr/>
            </a:pPr>
            <a:r>
              <a:rPr lang="zh-CN" altLang="en-US" sz="2400"/>
              <a:t>某硬磁盘有</a:t>
            </a:r>
            <a:r>
              <a:rPr lang="en-US" altLang="zh-CN" sz="2400">
                <a:solidFill>
                  <a:srgbClr val="FF0000"/>
                </a:solidFill>
              </a:rPr>
              <a:t>5</a:t>
            </a:r>
            <a:r>
              <a:rPr lang="zh-CN" altLang="en-US" sz="2400">
                <a:solidFill>
                  <a:srgbClr val="FF0000"/>
                </a:solidFill>
              </a:rPr>
              <a:t>个记录面</a:t>
            </a:r>
            <a:r>
              <a:rPr lang="zh-CN" altLang="en-US" sz="2400"/>
              <a:t>，记录面上有效记录区域的</a:t>
            </a:r>
            <a:r>
              <a:rPr lang="zh-CN" altLang="en-US" sz="2400">
                <a:solidFill>
                  <a:srgbClr val="FF0000"/>
                </a:solidFill>
              </a:rPr>
              <a:t>内径为</a:t>
            </a:r>
            <a:r>
              <a:rPr lang="en-US" altLang="zh-CN" sz="2400">
                <a:solidFill>
                  <a:srgbClr val="FF0000"/>
                </a:solidFill>
              </a:rPr>
              <a:t>20cm</a:t>
            </a:r>
            <a:r>
              <a:rPr lang="zh-CN" altLang="en-US" sz="2400"/>
              <a:t>，</a:t>
            </a:r>
            <a:r>
              <a:rPr lang="zh-CN" altLang="en-US" sz="2400">
                <a:solidFill>
                  <a:srgbClr val="FF0000"/>
                </a:solidFill>
              </a:rPr>
              <a:t>外径为</a:t>
            </a:r>
            <a:r>
              <a:rPr lang="en-US" altLang="zh-CN" sz="2400">
                <a:solidFill>
                  <a:srgbClr val="FF0000"/>
                </a:solidFill>
              </a:rPr>
              <a:t>30cm</a:t>
            </a:r>
            <a:r>
              <a:rPr lang="zh-CN" altLang="en-US" sz="2400"/>
              <a:t>。磁道上记录的位密度为</a:t>
            </a:r>
            <a:r>
              <a:rPr lang="en-US" altLang="zh-CN" sz="2400">
                <a:solidFill>
                  <a:srgbClr val="FF0000"/>
                </a:solidFill>
              </a:rPr>
              <a:t>250b/mm</a:t>
            </a:r>
            <a:r>
              <a:rPr lang="zh-CN" altLang="en-US" sz="2400"/>
              <a:t>，道密度为</a:t>
            </a:r>
            <a:r>
              <a:rPr lang="en-US" altLang="zh-CN" sz="2400">
                <a:solidFill>
                  <a:srgbClr val="FF0000"/>
                </a:solidFill>
              </a:rPr>
              <a:t>10</a:t>
            </a:r>
            <a:r>
              <a:rPr lang="zh-CN" altLang="en-US" sz="2400">
                <a:solidFill>
                  <a:srgbClr val="FF0000"/>
                </a:solidFill>
              </a:rPr>
              <a:t>道</a:t>
            </a:r>
            <a:r>
              <a:rPr lang="en-US" altLang="zh-CN" sz="2400">
                <a:solidFill>
                  <a:srgbClr val="FF0000"/>
                </a:solidFill>
              </a:rPr>
              <a:t>/mm</a:t>
            </a:r>
            <a:r>
              <a:rPr lang="zh-CN" altLang="en-US" sz="2400"/>
              <a:t>，每一磁道上分为</a:t>
            </a:r>
            <a:r>
              <a:rPr lang="en-US" altLang="zh-CN" sz="2400">
                <a:solidFill>
                  <a:srgbClr val="FF0000"/>
                </a:solidFill>
              </a:rPr>
              <a:t>16</a:t>
            </a:r>
            <a:r>
              <a:rPr lang="zh-CN" altLang="en-US" sz="2400">
                <a:solidFill>
                  <a:srgbClr val="FF0000"/>
                </a:solidFill>
              </a:rPr>
              <a:t>个扇区</a:t>
            </a:r>
            <a:r>
              <a:rPr lang="zh-CN" altLang="en-US" sz="2400"/>
              <a:t>，每个扇区记录</a:t>
            </a:r>
            <a:r>
              <a:rPr lang="en-US" altLang="zh-CN" sz="2400">
                <a:solidFill>
                  <a:srgbClr val="FF0000"/>
                </a:solidFill>
              </a:rPr>
              <a:t>1KB</a:t>
            </a:r>
            <a:r>
              <a:rPr lang="zh-CN" altLang="en-US" sz="2400"/>
              <a:t>，磁盘旋转速度为</a:t>
            </a:r>
            <a:r>
              <a:rPr lang="en-US" altLang="zh-CN" sz="2400">
                <a:solidFill>
                  <a:srgbClr val="FF0000"/>
                </a:solidFill>
              </a:rPr>
              <a:t>10000rpm</a:t>
            </a:r>
            <a:r>
              <a:rPr lang="zh-CN" altLang="en-US" sz="2400"/>
              <a:t>；则：</a:t>
            </a:r>
          </a:p>
          <a:p>
            <a:pPr marL="0" indent="0" eaLnBrk="1" hangingPunct="1">
              <a:spcBef>
                <a:spcPct val="10000"/>
              </a:spcBef>
              <a:buFont typeface="Wingdings" pitchFamily="2" charset="2"/>
              <a:buNone/>
              <a:defRPr/>
            </a:pPr>
            <a:r>
              <a:rPr lang="zh-CN" altLang="en-US" sz="2400"/>
              <a:t>该硬盘的</a:t>
            </a:r>
            <a:r>
              <a:rPr lang="zh-CN" altLang="en-US" sz="2400">
                <a:solidFill>
                  <a:srgbClr val="0000FF"/>
                </a:solidFill>
              </a:rPr>
              <a:t>非格式化容量</a:t>
            </a:r>
            <a:r>
              <a:rPr lang="zh-CN" altLang="en-US" sz="2400"/>
              <a:t>为</a:t>
            </a:r>
            <a:r>
              <a:rPr lang="en-US" altLang="zh-CN" sz="2400"/>
              <a:t>_______MB</a:t>
            </a:r>
            <a:r>
              <a:rPr lang="zh-CN" altLang="en-US" sz="2400"/>
              <a:t>，</a:t>
            </a:r>
          </a:p>
          <a:p>
            <a:pPr marL="0" indent="0" eaLnBrk="1" hangingPunct="1">
              <a:spcBef>
                <a:spcPct val="10000"/>
              </a:spcBef>
              <a:buFont typeface="Wingdings" pitchFamily="2" charset="2"/>
              <a:buNone/>
              <a:defRPr/>
            </a:pPr>
            <a:r>
              <a:rPr lang="zh-CN" altLang="en-US" sz="2400"/>
              <a:t>                    </a:t>
            </a:r>
            <a:r>
              <a:rPr lang="zh-CN" altLang="en-US" sz="2400">
                <a:solidFill>
                  <a:srgbClr val="0000FF"/>
                </a:solidFill>
              </a:rPr>
              <a:t>格式化容量</a:t>
            </a:r>
            <a:r>
              <a:rPr lang="zh-CN" altLang="en-US" sz="2400"/>
              <a:t>为</a:t>
            </a:r>
            <a:r>
              <a:rPr lang="en-US" altLang="zh-CN" sz="2400"/>
              <a:t>_______MB</a:t>
            </a:r>
            <a:r>
              <a:rPr lang="zh-CN" altLang="en-US" sz="2400"/>
              <a:t>，</a:t>
            </a:r>
          </a:p>
          <a:p>
            <a:pPr marL="0" indent="0" eaLnBrk="1" hangingPunct="1">
              <a:spcBef>
                <a:spcPct val="10000"/>
              </a:spcBef>
              <a:buFont typeface="Wingdings" pitchFamily="2" charset="2"/>
              <a:buNone/>
              <a:defRPr/>
            </a:pPr>
            <a:r>
              <a:rPr lang="zh-CN" altLang="en-US" sz="2400"/>
              <a:t>该硬磁盘的</a:t>
            </a:r>
            <a:r>
              <a:rPr lang="zh-CN" altLang="en-US" sz="2400">
                <a:solidFill>
                  <a:srgbClr val="0000FF"/>
                </a:solidFill>
              </a:rPr>
              <a:t>数据传输速率</a:t>
            </a:r>
            <a:r>
              <a:rPr lang="zh-CN" altLang="en-US" sz="2400"/>
              <a:t>为</a:t>
            </a:r>
            <a:r>
              <a:rPr lang="en-US" altLang="zh-CN" sz="2400"/>
              <a:t>_________MB/s</a:t>
            </a:r>
            <a:r>
              <a:rPr lang="zh-CN" altLang="en-US" sz="2400"/>
              <a:t>。</a:t>
            </a:r>
          </a:p>
          <a:p>
            <a:pPr marL="0" indent="0" eaLnBrk="1" hangingPunct="1">
              <a:spcBef>
                <a:spcPct val="10000"/>
              </a:spcBef>
              <a:buFont typeface="Wingdings" pitchFamily="2" charset="2"/>
              <a:buNone/>
              <a:defRPr/>
            </a:pPr>
            <a:r>
              <a:rPr lang="en-US" altLang="zh-CN" sz="2400"/>
              <a:t>【</a:t>
            </a:r>
            <a:r>
              <a:rPr lang="zh-CN" altLang="en-US" sz="2400"/>
              <a:t>解</a:t>
            </a:r>
            <a:r>
              <a:rPr lang="en-US" altLang="zh-CN" sz="2400"/>
              <a:t>】</a:t>
            </a:r>
          </a:p>
          <a:p>
            <a:pPr marL="0" indent="0" eaLnBrk="1" hangingPunct="1">
              <a:spcBef>
                <a:spcPct val="10000"/>
              </a:spcBef>
              <a:buFont typeface="Wingdings" pitchFamily="2" charset="2"/>
              <a:buNone/>
              <a:defRPr/>
            </a:pPr>
            <a:r>
              <a:rPr lang="zh-CN" altLang="en-US" sz="2400"/>
              <a:t>磁道数＝</a:t>
            </a:r>
            <a:r>
              <a:rPr lang="en-US" altLang="zh-CN" sz="2400"/>
              <a:t>(300/2</a:t>
            </a:r>
            <a:r>
              <a:rPr lang="zh-CN" altLang="en-US" sz="2400"/>
              <a:t>－</a:t>
            </a:r>
            <a:r>
              <a:rPr lang="en-US" altLang="zh-CN" sz="2400"/>
              <a:t>200/2)mm×10</a:t>
            </a:r>
            <a:r>
              <a:rPr lang="zh-CN" altLang="en-US" sz="2400"/>
              <a:t>道</a:t>
            </a:r>
            <a:r>
              <a:rPr lang="en-US" altLang="zh-CN" sz="2400"/>
              <a:t>/mm</a:t>
            </a:r>
            <a:r>
              <a:rPr lang="zh-CN" altLang="en-US" sz="2400"/>
              <a:t>＝</a:t>
            </a:r>
            <a:r>
              <a:rPr lang="en-US" altLang="zh-CN" sz="2400"/>
              <a:t>500</a:t>
            </a:r>
            <a:r>
              <a:rPr lang="zh-CN" altLang="en-US" sz="2400"/>
              <a:t>道；</a:t>
            </a:r>
          </a:p>
          <a:p>
            <a:pPr marL="0" indent="0" eaLnBrk="1" hangingPunct="1">
              <a:spcBef>
                <a:spcPct val="10000"/>
              </a:spcBef>
              <a:buFont typeface="Wingdings" pitchFamily="2" charset="2"/>
              <a:buNone/>
              <a:defRPr/>
            </a:pPr>
            <a:r>
              <a:rPr lang="zh-CN" altLang="en-US" sz="2400">
                <a:solidFill>
                  <a:srgbClr val="009900"/>
                </a:solidFill>
              </a:rPr>
              <a:t>每磁道</a:t>
            </a:r>
            <a:r>
              <a:rPr lang="zh-CN" altLang="en-US" sz="2400"/>
              <a:t>的</a:t>
            </a:r>
            <a:r>
              <a:rPr lang="zh-CN" altLang="en-US" sz="2400">
                <a:solidFill>
                  <a:srgbClr val="D60093"/>
                </a:solidFill>
              </a:rPr>
              <a:t>非格式化</a:t>
            </a:r>
            <a:r>
              <a:rPr lang="zh-CN" altLang="en-US" sz="2400"/>
              <a:t>容量＝</a:t>
            </a:r>
            <a:r>
              <a:rPr lang="en-US" altLang="zh-CN" sz="2400"/>
              <a:t>(π· 200mm)×(250/8)B/mm</a:t>
            </a:r>
          </a:p>
          <a:p>
            <a:pPr marL="0" indent="0" eaLnBrk="1" hangingPunct="1">
              <a:spcBef>
                <a:spcPct val="10000"/>
              </a:spcBef>
              <a:buFont typeface="Wingdings" pitchFamily="2" charset="2"/>
              <a:buNone/>
              <a:defRPr/>
            </a:pPr>
            <a:r>
              <a:rPr lang="en-US" altLang="zh-CN" sz="2400"/>
              <a:t>                                        </a:t>
            </a:r>
            <a:r>
              <a:rPr lang="zh-CN" altLang="en-US" sz="2400"/>
              <a:t>＝</a:t>
            </a:r>
            <a:r>
              <a:rPr lang="en-US" altLang="zh-CN" sz="2400"/>
              <a:t>3.14159×200×250/8 </a:t>
            </a:r>
            <a:r>
              <a:rPr lang="zh-CN" altLang="en-US" sz="2400"/>
              <a:t>＝ </a:t>
            </a:r>
            <a:r>
              <a:rPr lang="en-US" altLang="zh-CN" sz="2400"/>
              <a:t>19635B</a:t>
            </a:r>
            <a:r>
              <a:rPr lang="zh-CN" altLang="en-US" sz="2400"/>
              <a:t>；</a:t>
            </a:r>
          </a:p>
          <a:p>
            <a:pPr marL="0" indent="0" eaLnBrk="1" hangingPunct="1">
              <a:spcBef>
                <a:spcPct val="10000"/>
              </a:spcBef>
              <a:buFont typeface="Wingdings" pitchFamily="2" charset="2"/>
              <a:buNone/>
              <a:defRPr/>
            </a:pPr>
            <a:r>
              <a:rPr lang="zh-CN" altLang="en-US" sz="2400">
                <a:solidFill>
                  <a:srgbClr val="009900"/>
                </a:solidFill>
              </a:rPr>
              <a:t>每磁道</a:t>
            </a:r>
            <a:r>
              <a:rPr lang="zh-CN" altLang="en-US" sz="2400"/>
              <a:t>的</a:t>
            </a:r>
            <a:r>
              <a:rPr lang="zh-CN" altLang="en-US" sz="2400">
                <a:solidFill>
                  <a:srgbClr val="D60093"/>
                </a:solidFill>
              </a:rPr>
              <a:t>格式化</a:t>
            </a:r>
            <a:r>
              <a:rPr lang="zh-CN" altLang="en-US" sz="2400"/>
              <a:t>容量＝</a:t>
            </a:r>
            <a:r>
              <a:rPr lang="en-US" altLang="zh-CN" sz="2400"/>
              <a:t>16</a:t>
            </a:r>
            <a:r>
              <a:rPr lang="zh-CN" altLang="en-US" sz="2400"/>
              <a:t>扇区</a:t>
            </a:r>
            <a:r>
              <a:rPr lang="en-US" altLang="zh-CN" sz="2400"/>
              <a:t>×1KB/</a:t>
            </a:r>
            <a:r>
              <a:rPr lang="zh-CN" altLang="en-US" sz="2400"/>
              <a:t>扇区＝</a:t>
            </a:r>
            <a:r>
              <a:rPr lang="en-US" altLang="zh-CN" sz="2400"/>
              <a:t>16KB</a:t>
            </a:r>
            <a:r>
              <a:rPr lang="zh-CN" altLang="en-US" sz="2400"/>
              <a:t>；</a:t>
            </a:r>
          </a:p>
          <a:p>
            <a:pPr marL="0" indent="0" eaLnBrk="1" hangingPunct="1">
              <a:spcBef>
                <a:spcPct val="10000"/>
              </a:spcBef>
              <a:buFont typeface="Wingdings" pitchFamily="2" charset="2"/>
              <a:buNone/>
              <a:defRPr/>
            </a:pPr>
            <a:r>
              <a:rPr lang="zh-CN" altLang="en-US" sz="2400">
                <a:solidFill>
                  <a:srgbClr val="D60093"/>
                </a:solidFill>
              </a:rPr>
              <a:t>非格式化</a:t>
            </a:r>
            <a:r>
              <a:rPr lang="zh-CN" altLang="en-US" sz="2400"/>
              <a:t>容量＝</a:t>
            </a:r>
            <a:r>
              <a:rPr lang="en-US" altLang="zh-CN" sz="2400"/>
              <a:t>5</a:t>
            </a:r>
            <a:r>
              <a:rPr lang="zh-CN" altLang="en-US" sz="2400"/>
              <a:t>面</a:t>
            </a:r>
            <a:r>
              <a:rPr lang="en-US" altLang="zh-CN" sz="2400"/>
              <a:t>×500</a:t>
            </a:r>
            <a:r>
              <a:rPr lang="zh-CN" altLang="en-US" sz="2400"/>
              <a:t>道</a:t>
            </a:r>
            <a:r>
              <a:rPr lang="en-US" altLang="zh-CN" sz="2400"/>
              <a:t>×(19635/1024</a:t>
            </a:r>
            <a:r>
              <a:rPr lang="en-US" altLang="zh-CN" sz="2400" baseline="30000"/>
              <a:t>2</a:t>
            </a:r>
            <a:r>
              <a:rPr lang="en-US" altLang="zh-CN" sz="2400"/>
              <a:t>)MB</a:t>
            </a:r>
            <a:r>
              <a:rPr lang="zh-CN" altLang="en-US" sz="2400">
                <a:latin typeface="+mn-ea"/>
              </a:rPr>
              <a:t>≈</a:t>
            </a:r>
            <a:r>
              <a:rPr lang="en-US" altLang="zh-CN" sz="2400">
                <a:solidFill>
                  <a:srgbClr val="FF0066"/>
                </a:solidFill>
              </a:rPr>
              <a:t>47MB</a:t>
            </a:r>
            <a:r>
              <a:rPr lang="zh-CN" altLang="en-US" sz="2400"/>
              <a:t>；</a:t>
            </a:r>
          </a:p>
          <a:p>
            <a:pPr marL="0" indent="0" eaLnBrk="1" hangingPunct="1">
              <a:spcBef>
                <a:spcPct val="10000"/>
              </a:spcBef>
              <a:buFont typeface="Wingdings" pitchFamily="2" charset="2"/>
              <a:buNone/>
              <a:defRPr/>
            </a:pPr>
            <a:r>
              <a:rPr lang="zh-CN" altLang="en-US" sz="2400">
                <a:solidFill>
                  <a:srgbClr val="D60093"/>
                </a:solidFill>
              </a:rPr>
              <a:t>格式化</a:t>
            </a:r>
            <a:r>
              <a:rPr lang="zh-CN" altLang="en-US" sz="2400"/>
              <a:t>容量＝</a:t>
            </a:r>
            <a:r>
              <a:rPr lang="en-US" altLang="zh-CN" sz="2400"/>
              <a:t>5</a:t>
            </a:r>
            <a:r>
              <a:rPr lang="zh-CN" altLang="en-US" sz="2400"/>
              <a:t>面</a:t>
            </a:r>
            <a:r>
              <a:rPr lang="en-US" altLang="zh-CN" sz="2400"/>
              <a:t>×500</a:t>
            </a:r>
            <a:r>
              <a:rPr lang="zh-CN" altLang="en-US" sz="2400"/>
              <a:t>道</a:t>
            </a:r>
            <a:r>
              <a:rPr lang="en-US" altLang="zh-CN" sz="2400"/>
              <a:t>×(16/1024)MB</a:t>
            </a:r>
            <a:r>
              <a:rPr lang="zh-CN" altLang="en-US" sz="2400">
                <a:latin typeface="+mn-ea"/>
              </a:rPr>
              <a:t>≈</a:t>
            </a:r>
            <a:r>
              <a:rPr lang="en-US" altLang="zh-CN" sz="2400">
                <a:solidFill>
                  <a:srgbClr val="FF0066"/>
                </a:solidFill>
              </a:rPr>
              <a:t>39MB</a:t>
            </a:r>
            <a:r>
              <a:rPr lang="zh-CN" altLang="en-US" sz="2400"/>
              <a:t>；</a:t>
            </a:r>
          </a:p>
          <a:p>
            <a:pPr marL="0" indent="0" eaLnBrk="1" hangingPunct="1">
              <a:spcBef>
                <a:spcPct val="10000"/>
              </a:spcBef>
              <a:buNone/>
              <a:defRPr/>
            </a:pPr>
            <a:r>
              <a:rPr lang="zh-CN" altLang="en-US" sz="2400"/>
              <a:t>数据传输速率＝</a:t>
            </a:r>
            <a:r>
              <a:rPr lang="en-US" altLang="zh-CN" sz="2400"/>
              <a:t>(10000</a:t>
            </a:r>
            <a:r>
              <a:rPr lang="zh-CN" altLang="en-US" sz="2400"/>
              <a:t>道</a:t>
            </a:r>
            <a:r>
              <a:rPr lang="en-US" altLang="zh-CN" sz="2400"/>
              <a:t>/60s</a:t>
            </a:r>
            <a:r>
              <a:rPr lang="en-US" altLang="zh-CN" sz="2400" smtClean="0"/>
              <a:t>)×(16/1024)MB</a:t>
            </a:r>
            <a:r>
              <a:rPr lang="zh-CN" altLang="en-US" sz="2400" smtClean="0">
                <a:latin typeface="+mn-ea"/>
              </a:rPr>
              <a:t>≈</a:t>
            </a:r>
            <a:r>
              <a:rPr lang="en-US" altLang="zh-CN" sz="2400" smtClean="0">
                <a:solidFill>
                  <a:srgbClr val="FF0066"/>
                </a:solidFill>
              </a:rPr>
              <a:t>2.60MB/s </a:t>
            </a:r>
            <a:r>
              <a:rPr lang="zh-CN" altLang="en-US" sz="2400"/>
              <a:t>。</a:t>
            </a:r>
          </a:p>
        </p:txBody>
      </p:sp>
      <p:sp>
        <p:nvSpPr>
          <p:cNvPr id="1770515" name="Text Box 19"/>
          <p:cNvSpPr txBox="1">
            <a:spLocks noChangeArrowheads="1"/>
          </p:cNvSpPr>
          <p:nvPr/>
        </p:nvSpPr>
        <p:spPr bwMode="auto">
          <a:xfrm>
            <a:off x="6372225" y="1919288"/>
            <a:ext cx="2346325" cy="1581150"/>
          </a:xfrm>
          <a:prstGeom prst="rect">
            <a:avLst/>
          </a:prstGeom>
          <a:solidFill>
            <a:srgbClr val="FFFF99"/>
          </a:solidFill>
          <a:ln w="28575" algn="ctr">
            <a:solidFill>
              <a:srgbClr val="FF6600"/>
            </a:solidFill>
            <a:miter lim="800000"/>
            <a:headEnd/>
            <a:tailEnd/>
          </a:ln>
          <a:effectLst>
            <a:outerShdw dist="107763" dir="2700000" algn="ctr" rotWithShape="0">
              <a:schemeClr val="bg2">
                <a:alpha val="50000"/>
              </a:schemeClr>
            </a:outerShdw>
          </a:effectLst>
        </p:spPr>
        <p:txBody>
          <a:bodyPr wrap="none">
            <a:spAutoFit/>
          </a:bodyPr>
          <a:lstStyle/>
          <a:p>
            <a:pPr>
              <a:defRPr/>
            </a:pPr>
            <a:r>
              <a:rPr lang="zh-CN" altLang="en-US" sz="2400">
                <a:solidFill>
                  <a:srgbClr val="006600"/>
                </a:solidFill>
                <a:ea typeface="宋体" pitchFamily="2" charset="-122"/>
              </a:rPr>
              <a:t>每记录面磁道数</a:t>
            </a:r>
          </a:p>
          <a:p>
            <a:pPr>
              <a:defRPr/>
            </a:pPr>
            <a:r>
              <a:rPr lang="zh-CN" altLang="en-US" sz="2400">
                <a:solidFill>
                  <a:srgbClr val="006600"/>
                </a:solidFill>
                <a:ea typeface="宋体" pitchFamily="2" charset="-122"/>
              </a:rPr>
              <a:t>每磁道容量</a:t>
            </a:r>
          </a:p>
          <a:p>
            <a:pPr>
              <a:defRPr/>
            </a:pPr>
            <a:r>
              <a:rPr lang="zh-CN" altLang="en-US" sz="2400">
                <a:solidFill>
                  <a:srgbClr val="006600"/>
                </a:solidFill>
                <a:ea typeface="宋体" pitchFamily="2" charset="-122"/>
              </a:rPr>
              <a:t>磁盘总容量</a:t>
            </a:r>
          </a:p>
          <a:p>
            <a:pPr>
              <a:defRPr/>
            </a:pPr>
            <a:r>
              <a:rPr lang="zh-CN" altLang="en-US" sz="2400">
                <a:solidFill>
                  <a:srgbClr val="006600"/>
                </a:solidFill>
                <a:ea typeface="宋体" pitchFamily="2" charset="-122"/>
              </a:rPr>
              <a:t>数据传输率</a:t>
            </a:r>
          </a:p>
        </p:txBody>
      </p:sp>
      <p:sp>
        <p:nvSpPr>
          <p:cNvPr id="1770516" name="Text Box 20"/>
          <p:cNvSpPr txBox="1">
            <a:spLocks noChangeArrowheads="1"/>
          </p:cNvSpPr>
          <p:nvPr/>
        </p:nvSpPr>
        <p:spPr bwMode="auto">
          <a:xfrm>
            <a:off x="3962400" y="2001838"/>
            <a:ext cx="576263" cy="519112"/>
          </a:xfrm>
          <a:prstGeom prst="rect">
            <a:avLst/>
          </a:prstGeom>
          <a:noFill/>
          <a:ln w="28575" algn="ctr">
            <a:noFill/>
            <a:miter lim="800000"/>
            <a:headEnd/>
            <a:tailEnd/>
          </a:ln>
        </p:spPr>
        <p:txBody>
          <a:bodyPr>
            <a:spAutoFit/>
          </a:bodyPr>
          <a:lstStyle/>
          <a:p>
            <a:pPr algn="ctr">
              <a:spcBef>
                <a:spcPct val="50000"/>
              </a:spcBef>
            </a:pPr>
            <a:r>
              <a:rPr lang="en-US" altLang="zh-CN">
                <a:solidFill>
                  <a:srgbClr val="FF0066"/>
                </a:solidFill>
              </a:rPr>
              <a:t>C</a:t>
            </a:r>
          </a:p>
        </p:txBody>
      </p:sp>
      <p:sp>
        <p:nvSpPr>
          <p:cNvPr id="1770517" name="Text Box 21"/>
          <p:cNvSpPr txBox="1">
            <a:spLocks noChangeArrowheads="1"/>
          </p:cNvSpPr>
          <p:nvPr/>
        </p:nvSpPr>
        <p:spPr bwMode="auto">
          <a:xfrm>
            <a:off x="3995738" y="2405063"/>
            <a:ext cx="576262" cy="519112"/>
          </a:xfrm>
          <a:prstGeom prst="rect">
            <a:avLst/>
          </a:prstGeom>
          <a:noFill/>
          <a:ln w="28575" algn="ctr">
            <a:noFill/>
            <a:miter lim="800000"/>
            <a:headEnd/>
            <a:tailEnd/>
          </a:ln>
        </p:spPr>
        <p:txBody>
          <a:bodyPr>
            <a:spAutoFit/>
          </a:bodyPr>
          <a:lstStyle/>
          <a:p>
            <a:pPr algn="ctr">
              <a:spcBef>
                <a:spcPct val="50000"/>
              </a:spcBef>
            </a:pPr>
            <a:r>
              <a:rPr lang="en-US" altLang="zh-CN">
                <a:solidFill>
                  <a:srgbClr val="FF0066"/>
                </a:solidFill>
              </a:rPr>
              <a:t>D</a:t>
            </a:r>
          </a:p>
        </p:txBody>
      </p:sp>
      <p:sp>
        <p:nvSpPr>
          <p:cNvPr id="1770518" name="Text Box 22"/>
          <p:cNvSpPr txBox="1">
            <a:spLocks noChangeArrowheads="1"/>
          </p:cNvSpPr>
          <p:nvPr/>
        </p:nvSpPr>
        <p:spPr bwMode="auto">
          <a:xfrm>
            <a:off x="4427538" y="2813050"/>
            <a:ext cx="576262" cy="519113"/>
          </a:xfrm>
          <a:prstGeom prst="rect">
            <a:avLst/>
          </a:prstGeom>
          <a:noFill/>
          <a:ln w="28575" algn="ctr">
            <a:noFill/>
            <a:miter lim="800000"/>
            <a:headEnd/>
            <a:tailEnd/>
          </a:ln>
        </p:spPr>
        <p:txBody>
          <a:bodyPr>
            <a:spAutoFit/>
          </a:bodyPr>
          <a:lstStyle/>
          <a:p>
            <a:pPr algn="ctr">
              <a:spcBef>
                <a:spcPct val="50000"/>
              </a:spcBef>
            </a:pPr>
            <a:r>
              <a:rPr lang="en-US" altLang="zh-CN" smtClean="0">
                <a:solidFill>
                  <a:srgbClr val="FF0066"/>
                </a:solidFill>
              </a:rPr>
              <a:t>C</a:t>
            </a:r>
            <a:endParaRPr lang="en-US" altLang="zh-CN">
              <a:solidFill>
                <a:srgbClr val="FF0066"/>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70515"/>
                                        </p:tgtEl>
                                        <p:attrNameLst>
                                          <p:attrName>style.visibility</p:attrName>
                                        </p:attrNameLst>
                                      </p:cBhvr>
                                      <p:to>
                                        <p:strVal val="visible"/>
                                      </p:to>
                                    </p:set>
                                    <p:anim calcmode="lin" valueType="num">
                                      <p:cBhvr>
                                        <p:cTn id="7" dur="500" fill="hold"/>
                                        <p:tgtEl>
                                          <p:spTgt spid="1770515"/>
                                        </p:tgtEl>
                                        <p:attrNameLst>
                                          <p:attrName>ppt_w</p:attrName>
                                        </p:attrNameLst>
                                      </p:cBhvr>
                                      <p:tavLst>
                                        <p:tav tm="0">
                                          <p:val>
                                            <p:fltVal val="0"/>
                                          </p:val>
                                        </p:tav>
                                        <p:tav tm="100000">
                                          <p:val>
                                            <p:strVal val="#ppt_w"/>
                                          </p:val>
                                        </p:tav>
                                      </p:tavLst>
                                    </p:anim>
                                    <p:anim calcmode="lin" valueType="num">
                                      <p:cBhvr>
                                        <p:cTn id="8" dur="500" fill="hold"/>
                                        <p:tgtEl>
                                          <p:spTgt spid="177051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9" presetClass="entr" presetSubtype="0" accel="100000" fill="hold" nodeType="clickEffect">
                                  <p:stCondLst>
                                    <p:cond delay="0"/>
                                  </p:stCondLst>
                                  <p:childTnLst>
                                    <p:set>
                                      <p:cBhvr>
                                        <p:cTn id="12" dur="1" fill="hold">
                                          <p:stCondLst>
                                            <p:cond delay="0"/>
                                          </p:stCondLst>
                                        </p:cTn>
                                        <p:tgtEl>
                                          <p:spTgt spid="1770500">
                                            <p:txEl>
                                              <p:pRg st="4" end="4"/>
                                            </p:txEl>
                                          </p:spTgt>
                                        </p:tgtEl>
                                        <p:attrNameLst>
                                          <p:attrName>style.visibility</p:attrName>
                                        </p:attrNameLst>
                                      </p:cBhvr>
                                      <p:to>
                                        <p:strVal val="visible"/>
                                      </p:to>
                                    </p:set>
                                    <p:anim calcmode="lin" valueType="num">
                                      <p:cBhvr>
                                        <p:cTn id="13" dur="500" fill="hold"/>
                                        <p:tgtEl>
                                          <p:spTgt spid="1770500">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770500">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770500">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77050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770500">
                                            <p:txEl>
                                              <p:pRg st="5" end="5"/>
                                            </p:txEl>
                                          </p:spTgt>
                                        </p:tgtEl>
                                        <p:attrNameLst>
                                          <p:attrName>style.visibility</p:attrName>
                                        </p:attrNameLst>
                                      </p:cBhvr>
                                      <p:to>
                                        <p:strVal val="visible"/>
                                      </p:to>
                                    </p:set>
                                    <p:animEffect transition="in" filter="slide(fromBottom)">
                                      <p:cBhvr>
                                        <p:cTn id="21" dur="500"/>
                                        <p:tgtEl>
                                          <p:spTgt spid="1770500">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770500">
                                            <p:txEl>
                                              <p:pRg st="6" end="6"/>
                                            </p:txEl>
                                          </p:spTgt>
                                        </p:tgtEl>
                                        <p:attrNameLst>
                                          <p:attrName>style.visibility</p:attrName>
                                        </p:attrNameLst>
                                      </p:cBhvr>
                                      <p:to>
                                        <p:strVal val="visible"/>
                                      </p:to>
                                    </p:set>
                                    <p:animEffect transition="in" filter="slide(fromBottom)">
                                      <p:cBhvr>
                                        <p:cTn id="26" dur="500"/>
                                        <p:tgtEl>
                                          <p:spTgt spid="1770500">
                                            <p:txEl>
                                              <p:pRg st="6" end="6"/>
                                            </p:txEl>
                                          </p:spTgt>
                                        </p:tgtEl>
                                      </p:cBhvr>
                                    </p:animEffect>
                                  </p:childTnLst>
                                </p:cTn>
                              </p:par>
                            </p:childTnLst>
                          </p:cTn>
                        </p:par>
                        <p:par>
                          <p:cTn id="27" fill="hold">
                            <p:stCondLst>
                              <p:cond delay="500"/>
                            </p:stCondLst>
                            <p:childTnLst>
                              <p:par>
                                <p:cTn id="28" presetID="12" presetClass="entr" presetSubtype="4" fill="hold" nodeType="afterEffect">
                                  <p:stCondLst>
                                    <p:cond delay="0"/>
                                  </p:stCondLst>
                                  <p:childTnLst>
                                    <p:set>
                                      <p:cBhvr>
                                        <p:cTn id="29" dur="1" fill="hold">
                                          <p:stCondLst>
                                            <p:cond delay="0"/>
                                          </p:stCondLst>
                                        </p:cTn>
                                        <p:tgtEl>
                                          <p:spTgt spid="1770500">
                                            <p:txEl>
                                              <p:pRg st="7" end="7"/>
                                            </p:txEl>
                                          </p:spTgt>
                                        </p:tgtEl>
                                        <p:attrNameLst>
                                          <p:attrName>style.visibility</p:attrName>
                                        </p:attrNameLst>
                                      </p:cBhvr>
                                      <p:to>
                                        <p:strVal val="visible"/>
                                      </p:to>
                                    </p:set>
                                    <p:animEffect transition="in" filter="slide(fromBottom)">
                                      <p:cBhvr>
                                        <p:cTn id="30" dur="500"/>
                                        <p:tgtEl>
                                          <p:spTgt spid="1770500">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770500">
                                            <p:txEl>
                                              <p:pRg st="8" end="8"/>
                                            </p:txEl>
                                          </p:spTgt>
                                        </p:tgtEl>
                                        <p:attrNameLst>
                                          <p:attrName>style.visibility</p:attrName>
                                        </p:attrNameLst>
                                      </p:cBhvr>
                                      <p:to>
                                        <p:strVal val="visible"/>
                                      </p:to>
                                    </p:set>
                                    <p:animEffect transition="in" filter="slide(fromBottom)">
                                      <p:cBhvr>
                                        <p:cTn id="35" dur="500"/>
                                        <p:tgtEl>
                                          <p:spTgt spid="1770500">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1770500">
                                            <p:txEl>
                                              <p:pRg st="9" end="9"/>
                                            </p:txEl>
                                          </p:spTgt>
                                        </p:tgtEl>
                                        <p:attrNameLst>
                                          <p:attrName>style.visibility</p:attrName>
                                        </p:attrNameLst>
                                      </p:cBhvr>
                                      <p:to>
                                        <p:strVal val="visible"/>
                                      </p:to>
                                    </p:set>
                                    <p:animEffect transition="in" filter="slide(fromBottom)">
                                      <p:cBhvr>
                                        <p:cTn id="40" dur="500"/>
                                        <p:tgtEl>
                                          <p:spTgt spid="1770500">
                                            <p:txEl>
                                              <p:pRg st="9" end="9"/>
                                            </p:txEl>
                                          </p:spTgt>
                                        </p:tgtEl>
                                      </p:cBhvr>
                                    </p:animEffect>
                                  </p:childTnLst>
                                </p:cTn>
                              </p:par>
                            </p:childTnLst>
                          </p:cTn>
                        </p:par>
                        <p:par>
                          <p:cTn id="41" fill="hold">
                            <p:stCondLst>
                              <p:cond delay="500"/>
                            </p:stCondLst>
                            <p:childTnLst>
                              <p:par>
                                <p:cTn id="42" presetID="23" presetClass="entr" presetSubtype="16" fill="hold" grpId="0" nodeType="afterEffect">
                                  <p:stCondLst>
                                    <p:cond delay="0"/>
                                  </p:stCondLst>
                                  <p:childTnLst>
                                    <p:set>
                                      <p:cBhvr>
                                        <p:cTn id="43" dur="1" fill="hold">
                                          <p:stCondLst>
                                            <p:cond delay="0"/>
                                          </p:stCondLst>
                                        </p:cTn>
                                        <p:tgtEl>
                                          <p:spTgt spid="1770516"/>
                                        </p:tgtEl>
                                        <p:attrNameLst>
                                          <p:attrName>style.visibility</p:attrName>
                                        </p:attrNameLst>
                                      </p:cBhvr>
                                      <p:to>
                                        <p:strVal val="visible"/>
                                      </p:to>
                                    </p:set>
                                    <p:anim calcmode="lin" valueType="num">
                                      <p:cBhvr>
                                        <p:cTn id="44" dur="500" fill="hold"/>
                                        <p:tgtEl>
                                          <p:spTgt spid="1770516"/>
                                        </p:tgtEl>
                                        <p:attrNameLst>
                                          <p:attrName>ppt_w</p:attrName>
                                        </p:attrNameLst>
                                      </p:cBhvr>
                                      <p:tavLst>
                                        <p:tav tm="0">
                                          <p:val>
                                            <p:fltVal val="0"/>
                                          </p:val>
                                        </p:tav>
                                        <p:tav tm="100000">
                                          <p:val>
                                            <p:strVal val="#ppt_w"/>
                                          </p:val>
                                        </p:tav>
                                      </p:tavLst>
                                    </p:anim>
                                    <p:anim calcmode="lin" valueType="num">
                                      <p:cBhvr>
                                        <p:cTn id="45" dur="500" fill="hold"/>
                                        <p:tgtEl>
                                          <p:spTgt spid="1770516"/>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1770500">
                                            <p:txEl>
                                              <p:pRg st="10" end="10"/>
                                            </p:txEl>
                                          </p:spTgt>
                                        </p:tgtEl>
                                        <p:attrNameLst>
                                          <p:attrName>style.visibility</p:attrName>
                                        </p:attrNameLst>
                                      </p:cBhvr>
                                      <p:to>
                                        <p:strVal val="visible"/>
                                      </p:to>
                                    </p:set>
                                    <p:animEffect transition="in" filter="slide(fromBottom)">
                                      <p:cBhvr>
                                        <p:cTn id="50" dur="500"/>
                                        <p:tgtEl>
                                          <p:spTgt spid="1770500">
                                            <p:txEl>
                                              <p:pRg st="10" end="10"/>
                                            </p:txEl>
                                          </p:spTgt>
                                        </p:tgtEl>
                                      </p:cBhvr>
                                    </p:animEffect>
                                  </p:childTnLst>
                                </p:cTn>
                              </p:par>
                            </p:childTnLst>
                          </p:cTn>
                        </p:par>
                        <p:par>
                          <p:cTn id="51" fill="hold">
                            <p:stCondLst>
                              <p:cond delay="500"/>
                            </p:stCondLst>
                            <p:childTnLst>
                              <p:par>
                                <p:cTn id="52" presetID="23" presetClass="entr" presetSubtype="16" fill="hold" grpId="0" nodeType="afterEffect">
                                  <p:stCondLst>
                                    <p:cond delay="0"/>
                                  </p:stCondLst>
                                  <p:childTnLst>
                                    <p:set>
                                      <p:cBhvr>
                                        <p:cTn id="53" dur="1" fill="hold">
                                          <p:stCondLst>
                                            <p:cond delay="0"/>
                                          </p:stCondLst>
                                        </p:cTn>
                                        <p:tgtEl>
                                          <p:spTgt spid="1770517"/>
                                        </p:tgtEl>
                                        <p:attrNameLst>
                                          <p:attrName>style.visibility</p:attrName>
                                        </p:attrNameLst>
                                      </p:cBhvr>
                                      <p:to>
                                        <p:strVal val="visible"/>
                                      </p:to>
                                    </p:set>
                                    <p:anim calcmode="lin" valueType="num">
                                      <p:cBhvr>
                                        <p:cTn id="54" dur="500" fill="hold"/>
                                        <p:tgtEl>
                                          <p:spTgt spid="1770517"/>
                                        </p:tgtEl>
                                        <p:attrNameLst>
                                          <p:attrName>ppt_w</p:attrName>
                                        </p:attrNameLst>
                                      </p:cBhvr>
                                      <p:tavLst>
                                        <p:tav tm="0">
                                          <p:val>
                                            <p:fltVal val="0"/>
                                          </p:val>
                                        </p:tav>
                                        <p:tav tm="100000">
                                          <p:val>
                                            <p:strVal val="#ppt_w"/>
                                          </p:val>
                                        </p:tav>
                                      </p:tavLst>
                                    </p:anim>
                                    <p:anim calcmode="lin" valueType="num">
                                      <p:cBhvr>
                                        <p:cTn id="55" dur="500" fill="hold"/>
                                        <p:tgtEl>
                                          <p:spTgt spid="1770517"/>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nodeType="clickEffect">
                                  <p:stCondLst>
                                    <p:cond delay="0"/>
                                  </p:stCondLst>
                                  <p:childTnLst>
                                    <p:set>
                                      <p:cBhvr>
                                        <p:cTn id="59" dur="1" fill="hold">
                                          <p:stCondLst>
                                            <p:cond delay="0"/>
                                          </p:stCondLst>
                                        </p:cTn>
                                        <p:tgtEl>
                                          <p:spTgt spid="1770500">
                                            <p:txEl>
                                              <p:pRg st="11" end="11"/>
                                            </p:txEl>
                                          </p:spTgt>
                                        </p:tgtEl>
                                        <p:attrNameLst>
                                          <p:attrName>style.visibility</p:attrName>
                                        </p:attrNameLst>
                                      </p:cBhvr>
                                      <p:to>
                                        <p:strVal val="visible"/>
                                      </p:to>
                                    </p:set>
                                    <p:animEffect transition="in" filter="slide(fromBottom)">
                                      <p:cBhvr>
                                        <p:cTn id="60" dur="500"/>
                                        <p:tgtEl>
                                          <p:spTgt spid="1770500">
                                            <p:txEl>
                                              <p:pRg st="11" end="11"/>
                                            </p:txEl>
                                          </p:spTgt>
                                        </p:tgtEl>
                                      </p:cBhvr>
                                    </p:animEffect>
                                  </p:childTnLst>
                                </p:cTn>
                              </p:par>
                            </p:childTnLst>
                          </p:cTn>
                        </p:par>
                        <p:par>
                          <p:cTn id="61" fill="hold">
                            <p:stCondLst>
                              <p:cond delay="500"/>
                            </p:stCondLst>
                            <p:childTnLst>
                              <p:par>
                                <p:cTn id="62" presetID="23" presetClass="entr" presetSubtype="16" fill="hold" grpId="0" nodeType="afterEffect">
                                  <p:stCondLst>
                                    <p:cond delay="0"/>
                                  </p:stCondLst>
                                  <p:childTnLst>
                                    <p:set>
                                      <p:cBhvr>
                                        <p:cTn id="63" dur="1" fill="hold">
                                          <p:stCondLst>
                                            <p:cond delay="0"/>
                                          </p:stCondLst>
                                        </p:cTn>
                                        <p:tgtEl>
                                          <p:spTgt spid="1770518"/>
                                        </p:tgtEl>
                                        <p:attrNameLst>
                                          <p:attrName>style.visibility</p:attrName>
                                        </p:attrNameLst>
                                      </p:cBhvr>
                                      <p:to>
                                        <p:strVal val="visible"/>
                                      </p:to>
                                    </p:set>
                                    <p:anim calcmode="lin" valueType="num">
                                      <p:cBhvr>
                                        <p:cTn id="64" dur="500" fill="hold"/>
                                        <p:tgtEl>
                                          <p:spTgt spid="1770518"/>
                                        </p:tgtEl>
                                        <p:attrNameLst>
                                          <p:attrName>ppt_w</p:attrName>
                                        </p:attrNameLst>
                                      </p:cBhvr>
                                      <p:tavLst>
                                        <p:tav tm="0">
                                          <p:val>
                                            <p:fltVal val="0"/>
                                          </p:val>
                                        </p:tav>
                                        <p:tav tm="100000">
                                          <p:val>
                                            <p:strVal val="#ppt_w"/>
                                          </p:val>
                                        </p:tav>
                                      </p:tavLst>
                                    </p:anim>
                                    <p:anim calcmode="lin" valueType="num">
                                      <p:cBhvr>
                                        <p:cTn id="65" dur="500" fill="hold"/>
                                        <p:tgtEl>
                                          <p:spTgt spid="1770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0515" grpId="0" animBg="1"/>
      <p:bldP spid="1770516" grpId="0"/>
      <p:bldP spid="1770517" grpId="0"/>
      <p:bldP spid="177051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灯片编号占位符 4"/>
          <p:cNvSpPr>
            <a:spLocks noGrp="1"/>
          </p:cNvSpPr>
          <p:nvPr>
            <p:ph type="sldNum" sz="quarter" idx="11"/>
          </p:nvPr>
        </p:nvSpPr>
        <p:spPr>
          <a:noFill/>
        </p:spPr>
        <p:txBody>
          <a:bodyPr/>
          <a:lstStyle/>
          <a:p>
            <a:fld id="{A82BC8B0-D99D-4925-901B-CD8F81000069}" type="slidenum">
              <a:rPr lang="zh-CN" altLang="en-US" smtClean="0">
                <a:ea typeface="宋体" charset="-122"/>
              </a:rPr>
              <a:pPr/>
              <a:t>38</a:t>
            </a:fld>
            <a:endParaRPr lang="en-US" altLang="zh-CN" smtClean="0">
              <a:ea typeface="宋体" charset="-122"/>
            </a:endParaRPr>
          </a:p>
        </p:txBody>
      </p:sp>
      <p:sp>
        <p:nvSpPr>
          <p:cNvPr id="39939" name="Rectangle 3"/>
          <p:cNvSpPr>
            <a:spLocks noGrp="1" noChangeArrowheads="1"/>
          </p:cNvSpPr>
          <p:nvPr>
            <p:ph type="title"/>
          </p:nvPr>
        </p:nvSpPr>
        <p:spPr>
          <a:xfrm>
            <a:off x="590550" y="44450"/>
            <a:ext cx="8373938" cy="576263"/>
          </a:xfrm>
        </p:spPr>
        <p:txBody>
          <a:bodyPr anchor="t"/>
          <a:lstStyle/>
          <a:p>
            <a:pPr eaLnBrk="1" hangingPunct="1"/>
            <a:r>
              <a:rPr lang="en-US" altLang="zh-CN" smtClean="0">
                <a:solidFill>
                  <a:srgbClr val="00007D"/>
                </a:solidFill>
              </a:rPr>
              <a:t>4.5.1 </a:t>
            </a:r>
            <a:r>
              <a:rPr lang="zh-CN" altLang="en-US" smtClean="0">
                <a:solidFill>
                  <a:srgbClr val="00007D"/>
                </a:solidFill>
              </a:rPr>
              <a:t>磁表面存储器      </a:t>
            </a:r>
            <a:r>
              <a:rPr lang="zh-CN" altLang="en-US" sz="2400" smtClean="0">
                <a:solidFill>
                  <a:srgbClr val="CC0000"/>
                </a:solidFill>
              </a:rPr>
              <a:t>西电</a:t>
            </a:r>
            <a:r>
              <a:rPr lang="en-US" altLang="zh-CN" sz="2400" smtClean="0">
                <a:solidFill>
                  <a:srgbClr val="CC0000"/>
                </a:solidFill>
              </a:rPr>
              <a:t>P180/</a:t>
            </a:r>
            <a:r>
              <a:rPr lang="zh-CN" altLang="en-US" sz="2400" smtClean="0">
                <a:solidFill>
                  <a:srgbClr val="CC0000"/>
                </a:solidFill>
              </a:rPr>
              <a:t>高教</a:t>
            </a:r>
            <a:r>
              <a:rPr lang="en-US" altLang="zh-CN" sz="2400" smtClean="0">
                <a:solidFill>
                  <a:srgbClr val="CC0000"/>
                </a:solidFill>
              </a:rPr>
              <a:t>P145</a:t>
            </a:r>
            <a:r>
              <a:rPr lang="zh-CN" altLang="en-US" sz="2400" smtClean="0">
                <a:solidFill>
                  <a:srgbClr val="CC0000"/>
                </a:solidFill>
              </a:rPr>
              <a:t>，习题</a:t>
            </a:r>
            <a:r>
              <a:rPr lang="en-US" altLang="zh-CN" sz="2400" smtClean="0">
                <a:solidFill>
                  <a:srgbClr val="CC0000"/>
                </a:solidFill>
              </a:rPr>
              <a:t>4.35</a:t>
            </a:r>
            <a:endParaRPr lang="en-US" altLang="zh-CN" smtClean="0">
              <a:solidFill>
                <a:srgbClr val="CC0000"/>
              </a:solidFill>
            </a:endParaRPr>
          </a:p>
        </p:txBody>
      </p:sp>
      <p:sp>
        <p:nvSpPr>
          <p:cNvPr id="1770500" name="Rectangle 4"/>
          <p:cNvSpPr>
            <a:spLocks noGrp="1" noChangeArrowheads="1"/>
          </p:cNvSpPr>
          <p:nvPr>
            <p:ph type="body" idx="1"/>
          </p:nvPr>
        </p:nvSpPr>
        <p:spPr>
          <a:xfrm>
            <a:off x="250825" y="549275"/>
            <a:ext cx="8713788" cy="6119813"/>
          </a:xfrm>
        </p:spPr>
        <p:txBody>
          <a:bodyPr/>
          <a:lstStyle/>
          <a:p>
            <a:pPr marL="0" indent="0" eaLnBrk="1" hangingPunct="1">
              <a:spcBef>
                <a:spcPct val="10000"/>
              </a:spcBef>
              <a:buFont typeface="Wingdings" pitchFamily="2" charset="2"/>
              <a:buNone/>
              <a:defRPr/>
            </a:pPr>
            <a:r>
              <a:rPr lang="zh-CN" altLang="en-US" sz="2400"/>
              <a:t>某硬磁盘有</a:t>
            </a:r>
            <a:r>
              <a:rPr lang="en-US" altLang="zh-CN" sz="2400">
                <a:solidFill>
                  <a:srgbClr val="FF0000"/>
                </a:solidFill>
              </a:rPr>
              <a:t>5</a:t>
            </a:r>
            <a:r>
              <a:rPr lang="zh-CN" altLang="en-US" sz="2400">
                <a:solidFill>
                  <a:srgbClr val="FF0000"/>
                </a:solidFill>
              </a:rPr>
              <a:t>个记录面</a:t>
            </a:r>
            <a:r>
              <a:rPr lang="zh-CN" altLang="en-US" sz="2400"/>
              <a:t>，记录面上有效记录区域的</a:t>
            </a:r>
            <a:r>
              <a:rPr lang="zh-CN" altLang="en-US" sz="2400">
                <a:solidFill>
                  <a:srgbClr val="FF0000"/>
                </a:solidFill>
              </a:rPr>
              <a:t>内径为</a:t>
            </a:r>
            <a:r>
              <a:rPr lang="en-US" altLang="zh-CN" sz="2400">
                <a:solidFill>
                  <a:srgbClr val="FF0000"/>
                </a:solidFill>
              </a:rPr>
              <a:t>20cm</a:t>
            </a:r>
            <a:r>
              <a:rPr lang="zh-CN" altLang="en-US" sz="2400"/>
              <a:t>，</a:t>
            </a:r>
            <a:r>
              <a:rPr lang="zh-CN" altLang="en-US" sz="2400">
                <a:solidFill>
                  <a:srgbClr val="FF0000"/>
                </a:solidFill>
              </a:rPr>
              <a:t>外径为</a:t>
            </a:r>
            <a:r>
              <a:rPr lang="en-US" altLang="zh-CN" sz="2400">
                <a:solidFill>
                  <a:srgbClr val="FF0000"/>
                </a:solidFill>
              </a:rPr>
              <a:t>30cm</a:t>
            </a:r>
            <a:r>
              <a:rPr lang="zh-CN" altLang="en-US" sz="2400"/>
              <a:t>。磁道上记录的位密度为</a:t>
            </a:r>
            <a:r>
              <a:rPr lang="en-US" altLang="zh-CN" sz="2400">
                <a:solidFill>
                  <a:srgbClr val="FF0000"/>
                </a:solidFill>
              </a:rPr>
              <a:t>250b/mm</a:t>
            </a:r>
            <a:r>
              <a:rPr lang="zh-CN" altLang="en-US" sz="2400"/>
              <a:t>，道密度为</a:t>
            </a:r>
            <a:r>
              <a:rPr lang="en-US" altLang="zh-CN" sz="2400">
                <a:solidFill>
                  <a:srgbClr val="FF0000"/>
                </a:solidFill>
              </a:rPr>
              <a:t>10</a:t>
            </a:r>
            <a:r>
              <a:rPr lang="zh-CN" altLang="en-US" sz="2400">
                <a:solidFill>
                  <a:srgbClr val="FF0000"/>
                </a:solidFill>
              </a:rPr>
              <a:t>道</a:t>
            </a:r>
            <a:r>
              <a:rPr lang="en-US" altLang="zh-CN" sz="2400">
                <a:solidFill>
                  <a:srgbClr val="FF0000"/>
                </a:solidFill>
              </a:rPr>
              <a:t>/mm</a:t>
            </a:r>
            <a:r>
              <a:rPr lang="zh-CN" altLang="en-US" sz="2400"/>
              <a:t>，每一磁道上分为</a:t>
            </a:r>
            <a:r>
              <a:rPr lang="en-US" altLang="zh-CN" sz="2400">
                <a:solidFill>
                  <a:srgbClr val="FF0000"/>
                </a:solidFill>
              </a:rPr>
              <a:t>16</a:t>
            </a:r>
            <a:r>
              <a:rPr lang="zh-CN" altLang="en-US" sz="2400">
                <a:solidFill>
                  <a:srgbClr val="FF0000"/>
                </a:solidFill>
              </a:rPr>
              <a:t>个扇区</a:t>
            </a:r>
            <a:r>
              <a:rPr lang="zh-CN" altLang="en-US" sz="2400"/>
              <a:t>，每个扇区记录</a:t>
            </a:r>
            <a:r>
              <a:rPr lang="en-US" altLang="zh-CN" sz="2400">
                <a:solidFill>
                  <a:srgbClr val="FF0000"/>
                </a:solidFill>
              </a:rPr>
              <a:t>1KB</a:t>
            </a:r>
            <a:r>
              <a:rPr lang="zh-CN" altLang="en-US" sz="2400"/>
              <a:t>，磁盘旋转速度为</a:t>
            </a:r>
            <a:r>
              <a:rPr lang="en-US" altLang="zh-CN" sz="2400">
                <a:solidFill>
                  <a:srgbClr val="FF0000"/>
                </a:solidFill>
              </a:rPr>
              <a:t>10000rpm</a:t>
            </a:r>
            <a:r>
              <a:rPr lang="zh-CN" altLang="en-US" sz="2400"/>
              <a:t>；则：</a:t>
            </a:r>
          </a:p>
          <a:p>
            <a:pPr marL="0" indent="0" eaLnBrk="1" hangingPunct="1">
              <a:spcBef>
                <a:spcPct val="10000"/>
              </a:spcBef>
              <a:buFont typeface="Wingdings" pitchFamily="2" charset="2"/>
              <a:buNone/>
              <a:defRPr/>
            </a:pPr>
            <a:r>
              <a:rPr lang="zh-CN" altLang="en-US" sz="2400"/>
              <a:t>该硬盘的</a:t>
            </a:r>
            <a:r>
              <a:rPr lang="zh-CN" altLang="en-US" sz="2400">
                <a:solidFill>
                  <a:srgbClr val="0000FF"/>
                </a:solidFill>
              </a:rPr>
              <a:t>非格式化容量</a:t>
            </a:r>
            <a:r>
              <a:rPr lang="zh-CN" altLang="en-US" sz="2400"/>
              <a:t>为</a:t>
            </a:r>
            <a:r>
              <a:rPr lang="en-US" altLang="zh-CN" sz="2400"/>
              <a:t>_______MB</a:t>
            </a:r>
            <a:r>
              <a:rPr lang="zh-CN" altLang="en-US" sz="2400"/>
              <a:t>，</a:t>
            </a:r>
          </a:p>
          <a:p>
            <a:pPr marL="0" indent="0" eaLnBrk="1" hangingPunct="1">
              <a:spcBef>
                <a:spcPct val="10000"/>
              </a:spcBef>
              <a:buFont typeface="Wingdings" pitchFamily="2" charset="2"/>
              <a:buNone/>
              <a:defRPr/>
            </a:pPr>
            <a:r>
              <a:rPr lang="zh-CN" altLang="en-US" sz="2400"/>
              <a:t>                    </a:t>
            </a:r>
            <a:r>
              <a:rPr lang="zh-CN" altLang="en-US" sz="2400">
                <a:solidFill>
                  <a:srgbClr val="0000FF"/>
                </a:solidFill>
              </a:rPr>
              <a:t>格式化容量</a:t>
            </a:r>
            <a:r>
              <a:rPr lang="zh-CN" altLang="en-US" sz="2400"/>
              <a:t>为</a:t>
            </a:r>
            <a:r>
              <a:rPr lang="en-US" altLang="zh-CN" sz="2400"/>
              <a:t>_______MB</a:t>
            </a:r>
            <a:r>
              <a:rPr lang="zh-CN" altLang="en-US" sz="2400"/>
              <a:t>，</a:t>
            </a:r>
          </a:p>
          <a:p>
            <a:pPr marL="0" indent="0" eaLnBrk="1" hangingPunct="1">
              <a:spcBef>
                <a:spcPct val="10000"/>
              </a:spcBef>
              <a:buFont typeface="Wingdings" pitchFamily="2" charset="2"/>
              <a:buNone/>
              <a:defRPr/>
            </a:pPr>
            <a:r>
              <a:rPr lang="zh-CN" altLang="en-US" sz="2400"/>
              <a:t>该硬磁盘的</a:t>
            </a:r>
            <a:r>
              <a:rPr lang="zh-CN" altLang="en-US" sz="2400">
                <a:solidFill>
                  <a:srgbClr val="0000FF"/>
                </a:solidFill>
              </a:rPr>
              <a:t>数据传输速率</a:t>
            </a:r>
            <a:r>
              <a:rPr lang="zh-CN" altLang="en-US" sz="2400"/>
              <a:t>为</a:t>
            </a:r>
            <a:r>
              <a:rPr lang="en-US" altLang="zh-CN" sz="2400"/>
              <a:t>_________MB/s</a:t>
            </a:r>
            <a:r>
              <a:rPr lang="zh-CN" altLang="en-US" sz="2400"/>
              <a:t>。</a:t>
            </a:r>
          </a:p>
          <a:p>
            <a:pPr marL="0" indent="0" eaLnBrk="1" hangingPunct="1">
              <a:spcBef>
                <a:spcPct val="10000"/>
              </a:spcBef>
              <a:buFont typeface="Wingdings" pitchFamily="2" charset="2"/>
              <a:buNone/>
              <a:defRPr/>
            </a:pPr>
            <a:r>
              <a:rPr lang="en-US" altLang="zh-CN" sz="2400"/>
              <a:t>【</a:t>
            </a:r>
            <a:r>
              <a:rPr lang="zh-CN" altLang="en-US" sz="2400"/>
              <a:t>解</a:t>
            </a:r>
            <a:r>
              <a:rPr lang="en-US" altLang="zh-CN" sz="2400"/>
              <a:t>】</a:t>
            </a:r>
          </a:p>
          <a:p>
            <a:pPr marL="0" indent="0" eaLnBrk="1" hangingPunct="1">
              <a:spcBef>
                <a:spcPct val="10000"/>
              </a:spcBef>
              <a:buFont typeface="Wingdings" pitchFamily="2" charset="2"/>
              <a:buNone/>
              <a:defRPr/>
            </a:pPr>
            <a:r>
              <a:rPr lang="zh-CN" altLang="en-US" sz="2400"/>
              <a:t>磁道数＝</a:t>
            </a:r>
            <a:r>
              <a:rPr lang="en-US" altLang="zh-CN" sz="2400"/>
              <a:t>(300/2</a:t>
            </a:r>
            <a:r>
              <a:rPr lang="zh-CN" altLang="en-US" sz="2400"/>
              <a:t>－</a:t>
            </a:r>
            <a:r>
              <a:rPr lang="en-US" altLang="zh-CN" sz="2400"/>
              <a:t>200/2)mm×10</a:t>
            </a:r>
            <a:r>
              <a:rPr lang="zh-CN" altLang="en-US" sz="2400"/>
              <a:t>道</a:t>
            </a:r>
            <a:r>
              <a:rPr lang="en-US" altLang="zh-CN" sz="2400"/>
              <a:t>/mm</a:t>
            </a:r>
            <a:r>
              <a:rPr lang="zh-CN" altLang="en-US" sz="2400"/>
              <a:t>＝</a:t>
            </a:r>
            <a:r>
              <a:rPr lang="en-US" altLang="zh-CN" sz="2400"/>
              <a:t>500</a:t>
            </a:r>
            <a:r>
              <a:rPr lang="zh-CN" altLang="en-US" sz="2400"/>
              <a:t>道；</a:t>
            </a:r>
          </a:p>
          <a:p>
            <a:pPr marL="0" indent="0" eaLnBrk="1" hangingPunct="1">
              <a:spcBef>
                <a:spcPct val="10000"/>
              </a:spcBef>
              <a:buFont typeface="Wingdings" pitchFamily="2" charset="2"/>
              <a:buNone/>
              <a:defRPr/>
            </a:pPr>
            <a:r>
              <a:rPr lang="zh-CN" altLang="en-US" sz="2400">
                <a:solidFill>
                  <a:srgbClr val="009900"/>
                </a:solidFill>
              </a:rPr>
              <a:t>每磁道</a:t>
            </a:r>
            <a:r>
              <a:rPr lang="zh-CN" altLang="en-US" sz="2400"/>
              <a:t>的</a:t>
            </a:r>
            <a:r>
              <a:rPr lang="zh-CN" altLang="en-US" sz="2400">
                <a:solidFill>
                  <a:srgbClr val="D60093"/>
                </a:solidFill>
              </a:rPr>
              <a:t>非格式化</a:t>
            </a:r>
            <a:r>
              <a:rPr lang="zh-CN" altLang="en-US" sz="2400"/>
              <a:t>容量＝</a:t>
            </a:r>
            <a:r>
              <a:rPr lang="en-US" altLang="zh-CN" sz="2400"/>
              <a:t>(π· 200mm)×(250/8)B/mm</a:t>
            </a:r>
          </a:p>
          <a:p>
            <a:pPr marL="0" indent="0" eaLnBrk="1" hangingPunct="1">
              <a:spcBef>
                <a:spcPct val="10000"/>
              </a:spcBef>
              <a:buFont typeface="Wingdings" pitchFamily="2" charset="2"/>
              <a:buNone/>
              <a:defRPr/>
            </a:pPr>
            <a:r>
              <a:rPr lang="en-US" altLang="zh-CN" sz="2400"/>
              <a:t>                                        </a:t>
            </a:r>
            <a:r>
              <a:rPr lang="zh-CN" altLang="en-US" sz="2400"/>
              <a:t>＝</a:t>
            </a:r>
            <a:r>
              <a:rPr lang="en-US" altLang="zh-CN" sz="2400"/>
              <a:t>3.14159×200×250/8 </a:t>
            </a:r>
            <a:r>
              <a:rPr lang="zh-CN" altLang="en-US" sz="2400"/>
              <a:t>＝ </a:t>
            </a:r>
            <a:r>
              <a:rPr lang="en-US" altLang="zh-CN" sz="2400"/>
              <a:t>19635B</a:t>
            </a:r>
            <a:r>
              <a:rPr lang="zh-CN" altLang="en-US" sz="2400"/>
              <a:t>；</a:t>
            </a:r>
          </a:p>
          <a:p>
            <a:pPr marL="0" indent="0" eaLnBrk="1" hangingPunct="1">
              <a:spcBef>
                <a:spcPct val="10000"/>
              </a:spcBef>
              <a:buFont typeface="Wingdings" pitchFamily="2" charset="2"/>
              <a:buNone/>
              <a:defRPr/>
            </a:pPr>
            <a:r>
              <a:rPr lang="zh-CN" altLang="en-US" sz="2400">
                <a:solidFill>
                  <a:srgbClr val="009900"/>
                </a:solidFill>
              </a:rPr>
              <a:t>每磁道</a:t>
            </a:r>
            <a:r>
              <a:rPr lang="zh-CN" altLang="en-US" sz="2400"/>
              <a:t>的</a:t>
            </a:r>
            <a:r>
              <a:rPr lang="zh-CN" altLang="en-US" sz="2400">
                <a:solidFill>
                  <a:srgbClr val="D60093"/>
                </a:solidFill>
              </a:rPr>
              <a:t>格式化</a:t>
            </a:r>
            <a:r>
              <a:rPr lang="zh-CN" altLang="en-US" sz="2400"/>
              <a:t>容量＝</a:t>
            </a:r>
            <a:r>
              <a:rPr lang="en-US" altLang="zh-CN" sz="2400"/>
              <a:t>16</a:t>
            </a:r>
            <a:r>
              <a:rPr lang="zh-CN" altLang="en-US" sz="2400"/>
              <a:t>扇区</a:t>
            </a:r>
            <a:r>
              <a:rPr lang="en-US" altLang="zh-CN" sz="2400"/>
              <a:t>×1KB/</a:t>
            </a:r>
            <a:r>
              <a:rPr lang="zh-CN" altLang="en-US" sz="2400"/>
              <a:t>扇区＝</a:t>
            </a:r>
            <a:r>
              <a:rPr lang="en-US" altLang="zh-CN" sz="2400"/>
              <a:t>16KB</a:t>
            </a:r>
            <a:r>
              <a:rPr lang="zh-CN" altLang="en-US" sz="2400"/>
              <a:t>；</a:t>
            </a:r>
          </a:p>
          <a:p>
            <a:pPr marL="0" indent="0" eaLnBrk="1" hangingPunct="1">
              <a:spcBef>
                <a:spcPct val="10000"/>
              </a:spcBef>
              <a:buFont typeface="Wingdings" pitchFamily="2" charset="2"/>
              <a:buNone/>
              <a:defRPr/>
            </a:pPr>
            <a:r>
              <a:rPr lang="zh-CN" altLang="en-US" sz="2400">
                <a:solidFill>
                  <a:srgbClr val="D60093"/>
                </a:solidFill>
              </a:rPr>
              <a:t>非格式化</a:t>
            </a:r>
            <a:r>
              <a:rPr lang="zh-CN" altLang="en-US" sz="2400"/>
              <a:t>容量＝</a:t>
            </a:r>
            <a:r>
              <a:rPr lang="en-US" altLang="zh-CN" sz="2400"/>
              <a:t>5</a:t>
            </a:r>
            <a:r>
              <a:rPr lang="zh-CN" altLang="en-US" sz="2400"/>
              <a:t>面</a:t>
            </a:r>
            <a:r>
              <a:rPr lang="en-US" altLang="zh-CN" sz="2400"/>
              <a:t>×500</a:t>
            </a:r>
            <a:r>
              <a:rPr lang="zh-CN" altLang="en-US" sz="2400"/>
              <a:t>道</a:t>
            </a:r>
            <a:r>
              <a:rPr lang="en-US" altLang="zh-CN" sz="2400"/>
              <a:t>×(19635/1024</a:t>
            </a:r>
            <a:r>
              <a:rPr lang="en-US" altLang="zh-CN" sz="2400" baseline="30000"/>
              <a:t>2</a:t>
            </a:r>
            <a:r>
              <a:rPr lang="en-US" altLang="zh-CN" sz="2400"/>
              <a:t>)MB</a:t>
            </a:r>
            <a:r>
              <a:rPr lang="zh-CN" altLang="en-US" sz="2400">
                <a:latin typeface="+mn-ea"/>
              </a:rPr>
              <a:t>≈</a:t>
            </a:r>
            <a:r>
              <a:rPr lang="en-US" altLang="zh-CN" sz="2400">
                <a:solidFill>
                  <a:srgbClr val="FF0066"/>
                </a:solidFill>
              </a:rPr>
              <a:t>47MB</a:t>
            </a:r>
            <a:r>
              <a:rPr lang="zh-CN" altLang="en-US" sz="2400"/>
              <a:t>；</a:t>
            </a:r>
          </a:p>
          <a:p>
            <a:pPr marL="0" indent="0" eaLnBrk="1" hangingPunct="1">
              <a:spcBef>
                <a:spcPct val="10000"/>
              </a:spcBef>
              <a:buFont typeface="Wingdings" pitchFamily="2" charset="2"/>
              <a:buNone/>
              <a:defRPr/>
            </a:pPr>
            <a:r>
              <a:rPr lang="zh-CN" altLang="en-US" sz="2400">
                <a:solidFill>
                  <a:srgbClr val="D60093"/>
                </a:solidFill>
              </a:rPr>
              <a:t>格式化</a:t>
            </a:r>
            <a:r>
              <a:rPr lang="zh-CN" altLang="en-US" sz="2400"/>
              <a:t>容量＝</a:t>
            </a:r>
            <a:r>
              <a:rPr lang="en-US" altLang="zh-CN" sz="2400"/>
              <a:t>5</a:t>
            </a:r>
            <a:r>
              <a:rPr lang="zh-CN" altLang="en-US" sz="2400"/>
              <a:t>面</a:t>
            </a:r>
            <a:r>
              <a:rPr lang="en-US" altLang="zh-CN" sz="2400"/>
              <a:t>×500</a:t>
            </a:r>
            <a:r>
              <a:rPr lang="zh-CN" altLang="en-US" sz="2400"/>
              <a:t>道</a:t>
            </a:r>
            <a:r>
              <a:rPr lang="en-US" altLang="zh-CN" sz="2400"/>
              <a:t>×(16/1024)MB</a:t>
            </a:r>
            <a:r>
              <a:rPr lang="zh-CN" altLang="en-US" sz="2400">
                <a:latin typeface="+mn-ea"/>
              </a:rPr>
              <a:t>≈</a:t>
            </a:r>
            <a:r>
              <a:rPr lang="en-US" altLang="zh-CN" sz="2400">
                <a:solidFill>
                  <a:srgbClr val="FF0066"/>
                </a:solidFill>
              </a:rPr>
              <a:t>39MB</a:t>
            </a:r>
            <a:r>
              <a:rPr lang="zh-CN" altLang="en-US" sz="2400"/>
              <a:t>；</a:t>
            </a:r>
          </a:p>
          <a:p>
            <a:pPr marL="0" indent="0" eaLnBrk="1" hangingPunct="1">
              <a:spcBef>
                <a:spcPct val="10000"/>
              </a:spcBef>
              <a:buFont typeface="Wingdings" pitchFamily="2" charset="2"/>
              <a:buNone/>
              <a:defRPr/>
            </a:pPr>
            <a:r>
              <a:rPr lang="zh-CN" altLang="en-US" sz="2400"/>
              <a:t>数据传输速率＝</a:t>
            </a:r>
            <a:r>
              <a:rPr lang="en-US" altLang="zh-CN" sz="2400"/>
              <a:t>(10000</a:t>
            </a:r>
            <a:r>
              <a:rPr lang="zh-CN" altLang="en-US" sz="2400"/>
              <a:t>道</a:t>
            </a:r>
            <a:r>
              <a:rPr lang="en-US" altLang="zh-CN" sz="2400"/>
              <a:t>/60s)×(19635/1024</a:t>
            </a:r>
            <a:r>
              <a:rPr lang="en-US" altLang="zh-CN" sz="2400" baseline="30000"/>
              <a:t>2</a:t>
            </a:r>
            <a:r>
              <a:rPr lang="en-US" altLang="zh-CN" sz="2400"/>
              <a:t>)MB</a:t>
            </a:r>
            <a:r>
              <a:rPr lang="zh-CN" altLang="en-US" sz="2400">
                <a:latin typeface="+mn-ea"/>
              </a:rPr>
              <a:t>≈</a:t>
            </a:r>
            <a:r>
              <a:rPr lang="en-US" altLang="zh-CN" sz="2400">
                <a:solidFill>
                  <a:srgbClr val="FF0066"/>
                </a:solidFill>
              </a:rPr>
              <a:t>3.12MB/s </a:t>
            </a:r>
            <a:r>
              <a:rPr lang="zh-CN" altLang="en-US" sz="2400"/>
              <a:t>。</a:t>
            </a:r>
          </a:p>
        </p:txBody>
      </p:sp>
      <p:sp>
        <p:nvSpPr>
          <p:cNvPr id="1770515" name="Text Box 19"/>
          <p:cNvSpPr txBox="1">
            <a:spLocks noChangeArrowheads="1"/>
          </p:cNvSpPr>
          <p:nvPr/>
        </p:nvSpPr>
        <p:spPr bwMode="auto">
          <a:xfrm>
            <a:off x="6372225" y="1919288"/>
            <a:ext cx="2346325" cy="1581150"/>
          </a:xfrm>
          <a:prstGeom prst="rect">
            <a:avLst/>
          </a:prstGeom>
          <a:solidFill>
            <a:srgbClr val="FFFF99"/>
          </a:solidFill>
          <a:ln w="28575" algn="ctr">
            <a:solidFill>
              <a:srgbClr val="FF6600"/>
            </a:solidFill>
            <a:miter lim="800000"/>
            <a:headEnd/>
            <a:tailEnd/>
          </a:ln>
          <a:effectLst>
            <a:outerShdw dist="107763" dir="2700000" algn="ctr" rotWithShape="0">
              <a:schemeClr val="bg2">
                <a:alpha val="50000"/>
              </a:schemeClr>
            </a:outerShdw>
          </a:effectLst>
        </p:spPr>
        <p:txBody>
          <a:bodyPr wrap="none">
            <a:spAutoFit/>
          </a:bodyPr>
          <a:lstStyle/>
          <a:p>
            <a:pPr>
              <a:defRPr/>
            </a:pPr>
            <a:r>
              <a:rPr lang="zh-CN" altLang="en-US" sz="2400">
                <a:solidFill>
                  <a:srgbClr val="006600"/>
                </a:solidFill>
                <a:ea typeface="宋体" pitchFamily="2" charset="-122"/>
              </a:rPr>
              <a:t>每记录面磁道数</a:t>
            </a:r>
          </a:p>
          <a:p>
            <a:pPr>
              <a:defRPr/>
            </a:pPr>
            <a:r>
              <a:rPr lang="zh-CN" altLang="en-US" sz="2400">
                <a:solidFill>
                  <a:srgbClr val="006600"/>
                </a:solidFill>
                <a:ea typeface="宋体" pitchFamily="2" charset="-122"/>
              </a:rPr>
              <a:t>每磁道容量</a:t>
            </a:r>
          </a:p>
          <a:p>
            <a:pPr>
              <a:defRPr/>
            </a:pPr>
            <a:r>
              <a:rPr lang="zh-CN" altLang="en-US" sz="2400">
                <a:solidFill>
                  <a:srgbClr val="006600"/>
                </a:solidFill>
                <a:ea typeface="宋体" pitchFamily="2" charset="-122"/>
              </a:rPr>
              <a:t>磁盘总容量</a:t>
            </a:r>
          </a:p>
          <a:p>
            <a:pPr>
              <a:defRPr/>
            </a:pPr>
            <a:r>
              <a:rPr lang="zh-CN" altLang="en-US" sz="2400">
                <a:solidFill>
                  <a:srgbClr val="006600"/>
                </a:solidFill>
                <a:ea typeface="宋体" pitchFamily="2" charset="-122"/>
              </a:rPr>
              <a:t>数据传输率</a:t>
            </a:r>
          </a:p>
        </p:txBody>
      </p:sp>
      <p:sp>
        <p:nvSpPr>
          <p:cNvPr id="1770516" name="Text Box 20"/>
          <p:cNvSpPr txBox="1">
            <a:spLocks noChangeArrowheads="1"/>
          </p:cNvSpPr>
          <p:nvPr/>
        </p:nvSpPr>
        <p:spPr bwMode="auto">
          <a:xfrm>
            <a:off x="3962400" y="2001838"/>
            <a:ext cx="576263" cy="519112"/>
          </a:xfrm>
          <a:prstGeom prst="rect">
            <a:avLst/>
          </a:prstGeom>
          <a:noFill/>
          <a:ln w="28575" algn="ctr">
            <a:noFill/>
            <a:miter lim="800000"/>
            <a:headEnd/>
            <a:tailEnd/>
          </a:ln>
        </p:spPr>
        <p:txBody>
          <a:bodyPr>
            <a:spAutoFit/>
          </a:bodyPr>
          <a:lstStyle/>
          <a:p>
            <a:pPr algn="ctr">
              <a:spcBef>
                <a:spcPct val="50000"/>
              </a:spcBef>
            </a:pPr>
            <a:r>
              <a:rPr lang="en-US" altLang="zh-CN">
                <a:solidFill>
                  <a:srgbClr val="FF0066"/>
                </a:solidFill>
              </a:rPr>
              <a:t>C</a:t>
            </a:r>
          </a:p>
        </p:txBody>
      </p:sp>
      <p:sp>
        <p:nvSpPr>
          <p:cNvPr id="1770517" name="Text Box 21"/>
          <p:cNvSpPr txBox="1">
            <a:spLocks noChangeArrowheads="1"/>
          </p:cNvSpPr>
          <p:nvPr/>
        </p:nvSpPr>
        <p:spPr bwMode="auto">
          <a:xfrm>
            <a:off x="3995738" y="2405063"/>
            <a:ext cx="576262" cy="519112"/>
          </a:xfrm>
          <a:prstGeom prst="rect">
            <a:avLst/>
          </a:prstGeom>
          <a:noFill/>
          <a:ln w="28575" algn="ctr">
            <a:noFill/>
            <a:miter lim="800000"/>
            <a:headEnd/>
            <a:tailEnd/>
          </a:ln>
        </p:spPr>
        <p:txBody>
          <a:bodyPr>
            <a:spAutoFit/>
          </a:bodyPr>
          <a:lstStyle/>
          <a:p>
            <a:pPr algn="ctr">
              <a:spcBef>
                <a:spcPct val="50000"/>
              </a:spcBef>
            </a:pPr>
            <a:r>
              <a:rPr lang="en-US" altLang="zh-CN">
                <a:solidFill>
                  <a:srgbClr val="FF0066"/>
                </a:solidFill>
              </a:rPr>
              <a:t>D</a:t>
            </a:r>
          </a:p>
        </p:txBody>
      </p:sp>
      <p:sp>
        <p:nvSpPr>
          <p:cNvPr id="1770518" name="Text Box 22"/>
          <p:cNvSpPr txBox="1">
            <a:spLocks noChangeArrowheads="1"/>
          </p:cNvSpPr>
          <p:nvPr/>
        </p:nvSpPr>
        <p:spPr bwMode="auto">
          <a:xfrm>
            <a:off x="4427538" y="2813050"/>
            <a:ext cx="576262" cy="519113"/>
          </a:xfrm>
          <a:prstGeom prst="rect">
            <a:avLst/>
          </a:prstGeom>
          <a:noFill/>
          <a:ln w="28575" algn="ctr">
            <a:noFill/>
            <a:miter lim="800000"/>
            <a:headEnd/>
            <a:tailEnd/>
          </a:ln>
        </p:spPr>
        <p:txBody>
          <a:bodyPr>
            <a:spAutoFit/>
          </a:bodyPr>
          <a:lstStyle/>
          <a:p>
            <a:pPr algn="ctr">
              <a:spcBef>
                <a:spcPct val="50000"/>
              </a:spcBef>
            </a:pPr>
            <a:r>
              <a:rPr lang="en-US" altLang="zh-CN">
                <a:solidFill>
                  <a:srgbClr val="FF0066"/>
                </a:solidFill>
              </a:rPr>
              <a:t>D</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70515"/>
                                        </p:tgtEl>
                                        <p:attrNameLst>
                                          <p:attrName>style.visibility</p:attrName>
                                        </p:attrNameLst>
                                      </p:cBhvr>
                                      <p:to>
                                        <p:strVal val="visible"/>
                                      </p:to>
                                    </p:set>
                                    <p:anim calcmode="lin" valueType="num">
                                      <p:cBhvr>
                                        <p:cTn id="7" dur="500" fill="hold"/>
                                        <p:tgtEl>
                                          <p:spTgt spid="1770515"/>
                                        </p:tgtEl>
                                        <p:attrNameLst>
                                          <p:attrName>ppt_w</p:attrName>
                                        </p:attrNameLst>
                                      </p:cBhvr>
                                      <p:tavLst>
                                        <p:tav tm="0">
                                          <p:val>
                                            <p:fltVal val="0"/>
                                          </p:val>
                                        </p:tav>
                                        <p:tav tm="100000">
                                          <p:val>
                                            <p:strVal val="#ppt_w"/>
                                          </p:val>
                                        </p:tav>
                                      </p:tavLst>
                                    </p:anim>
                                    <p:anim calcmode="lin" valueType="num">
                                      <p:cBhvr>
                                        <p:cTn id="8" dur="500" fill="hold"/>
                                        <p:tgtEl>
                                          <p:spTgt spid="177051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9" presetClass="entr" presetSubtype="0" accel="100000" fill="hold" nodeType="clickEffect">
                                  <p:stCondLst>
                                    <p:cond delay="0"/>
                                  </p:stCondLst>
                                  <p:childTnLst>
                                    <p:set>
                                      <p:cBhvr>
                                        <p:cTn id="12" dur="1" fill="hold">
                                          <p:stCondLst>
                                            <p:cond delay="0"/>
                                          </p:stCondLst>
                                        </p:cTn>
                                        <p:tgtEl>
                                          <p:spTgt spid="1770500">
                                            <p:txEl>
                                              <p:pRg st="4" end="4"/>
                                            </p:txEl>
                                          </p:spTgt>
                                        </p:tgtEl>
                                        <p:attrNameLst>
                                          <p:attrName>style.visibility</p:attrName>
                                        </p:attrNameLst>
                                      </p:cBhvr>
                                      <p:to>
                                        <p:strVal val="visible"/>
                                      </p:to>
                                    </p:set>
                                    <p:anim calcmode="lin" valueType="num">
                                      <p:cBhvr>
                                        <p:cTn id="13" dur="500" fill="hold"/>
                                        <p:tgtEl>
                                          <p:spTgt spid="1770500">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770500">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770500">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77050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770500">
                                            <p:txEl>
                                              <p:pRg st="5" end="5"/>
                                            </p:txEl>
                                          </p:spTgt>
                                        </p:tgtEl>
                                        <p:attrNameLst>
                                          <p:attrName>style.visibility</p:attrName>
                                        </p:attrNameLst>
                                      </p:cBhvr>
                                      <p:to>
                                        <p:strVal val="visible"/>
                                      </p:to>
                                    </p:set>
                                    <p:animEffect transition="in" filter="slide(fromBottom)">
                                      <p:cBhvr>
                                        <p:cTn id="21" dur="500"/>
                                        <p:tgtEl>
                                          <p:spTgt spid="1770500">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770500">
                                            <p:txEl>
                                              <p:pRg st="6" end="6"/>
                                            </p:txEl>
                                          </p:spTgt>
                                        </p:tgtEl>
                                        <p:attrNameLst>
                                          <p:attrName>style.visibility</p:attrName>
                                        </p:attrNameLst>
                                      </p:cBhvr>
                                      <p:to>
                                        <p:strVal val="visible"/>
                                      </p:to>
                                    </p:set>
                                    <p:animEffect transition="in" filter="slide(fromBottom)">
                                      <p:cBhvr>
                                        <p:cTn id="26" dur="500"/>
                                        <p:tgtEl>
                                          <p:spTgt spid="1770500">
                                            <p:txEl>
                                              <p:pRg st="6" end="6"/>
                                            </p:txEl>
                                          </p:spTgt>
                                        </p:tgtEl>
                                      </p:cBhvr>
                                    </p:animEffect>
                                  </p:childTnLst>
                                </p:cTn>
                              </p:par>
                            </p:childTnLst>
                          </p:cTn>
                        </p:par>
                        <p:par>
                          <p:cTn id="27" fill="hold">
                            <p:stCondLst>
                              <p:cond delay="500"/>
                            </p:stCondLst>
                            <p:childTnLst>
                              <p:par>
                                <p:cTn id="28" presetID="12" presetClass="entr" presetSubtype="4" fill="hold" nodeType="afterEffect">
                                  <p:stCondLst>
                                    <p:cond delay="0"/>
                                  </p:stCondLst>
                                  <p:childTnLst>
                                    <p:set>
                                      <p:cBhvr>
                                        <p:cTn id="29" dur="1" fill="hold">
                                          <p:stCondLst>
                                            <p:cond delay="0"/>
                                          </p:stCondLst>
                                        </p:cTn>
                                        <p:tgtEl>
                                          <p:spTgt spid="1770500">
                                            <p:txEl>
                                              <p:pRg st="7" end="7"/>
                                            </p:txEl>
                                          </p:spTgt>
                                        </p:tgtEl>
                                        <p:attrNameLst>
                                          <p:attrName>style.visibility</p:attrName>
                                        </p:attrNameLst>
                                      </p:cBhvr>
                                      <p:to>
                                        <p:strVal val="visible"/>
                                      </p:to>
                                    </p:set>
                                    <p:animEffect transition="in" filter="slide(fromBottom)">
                                      <p:cBhvr>
                                        <p:cTn id="30" dur="500"/>
                                        <p:tgtEl>
                                          <p:spTgt spid="1770500">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770500">
                                            <p:txEl>
                                              <p:pRg st="8" end="8"/>
                                            </p:txEl>
                                          </p:spTgt>
                                        </p:tgtEl>
                                        <p:attrNameLst>
                                          <p:attrName>style.visibility</p:attrName>
                                        </p:attrNameLst>
                                      </p:cBhvr>
                                      <p:to>
                                        <p:strVal val="visible"/>
                                      </p:to>
                                    </p:set>
                                    <p:animEffect transition="in" filter="slide(fromBottom)">
                                      <p:cBhvr>
                                        <p:cTn id="35" dur="500"/>
                                        <p:tgtEl>
                                          <p:spTgt spid="1770500">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1770500">
                                            <p:txEl>
                                              <p:pRg st="9" end="9"/>
                                            </p:txEl>
                                          </p:spTgt>
                                        </p:tgtEl>
                                        <p:attrNameLst>
                                          <p:attrName>style.visibility</p:attrName>
                                        </p:attrNameLst>
                                      </p:cBhvr>
                                      <p:to>
                                        <p:strVal val="visible"/>
                                      </p:to>
                                    </p:set>
                                    <p:animEffect transition="in" filter="slide(fromBottom)">
                                      <p:cBhvr>
                                        <p:cTn id="40" dur="500"/>
                                        <p:tgtEl>
                                          <p:spTgt spid="1770500">
                                            <p:txEl>
                                              <p:pRg st="9" end="9"/>
                                            </p:txEl>
                                          </p:spTgt>
                                        </p:tgtEl>
                                      </p:cBhvr>
                                    </p:animEffect>
                                  </p:childTnLst>
                                </p:cTn>
                              </p:par>
                            </p:childTnLst>
                          </p:cTn>
                        </p:par>
                        <p:par>
                          <p:cTn id="41" fill="hold">
                            <p:stCondLst>
                              <p:cond delay="500"/>
                            </p:stCondLst>
                            <p:childTnLst>
                              <p:par>
                                <p:cTn id="42" presetID="23" presetClass="entr" presetSubtype="16" fill="hold" grpId="0" nodeType="afterEffect">
                                  <p:stCondLst>
                                    <p:cond delay="0"/>
                                  </p:stCondLst>
                                  <p:childTnLst>
                                    <p:set>
                                      <p:cBhvr>
                                        <p:cTn id="43" dur="1" fill="hold">
                                          <p:stCondLst>
                                            <p:cond delay="0"/>
                                          </p:stCondLst>
                                        </p:cTn>
                                        <p:tgtEl>
                                          <p:spTgt spid="1770516"/>
                                        </p:tgtEl>
                                        <p:attrNameLst>
                                          <p:attrName>style.visibility</p:attrName>
                                        </p:attrNameLst>
                                      </p:cBhvr>
                                      <p:to>
                                        <p:strVal val="visible"/>
                                      </p:to>
                                    </p:set>
                                    <p:anim calcmode="lin" valueType="num">
                                      <p:cBhvr>
                                        <p:cTn id="44" dur="500" fill="hold"/>
                                        <p:tgtEl>
                                          <p:spTgt spid="1770516"/>
                                        </p:tgtEl>
                                        <p:attrNameLst>
                                          <p:attrName>ppt_w</p:attrName>
                                        </p:attrNameLst>
                                      </p:cBhvr>
                                      <p:tavLst>
                                        <p:tav tm="0">
                                          <p:val>
                                            <p:fltVal val="0"/>
                                          </p:val>
                                        </p:tav>
                                        <p:tav tm="100000">
                                          <p:val>
                                            <p:strVal val="#ppt_w"/>
                                          </p:val>
                                        </p:tav>
                                      </p:tavLst>
                                    </p:anim>
                                    <p:anim calcmode="lin" valueType="num">
                                      <p:cBhvr>
                                        <p:cTn id="45" dur="500" fill="hold"/>
                                        <p:tgtEl>
                                          <p:spTgt spid="1770516"/>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1770500">
                                            <p:txEl>
                                              <p:pRg st="10" end="10"/>
                                            </p:txEl>
                                          </p:spTgt>
                                        </p:tgtEl>
                                        <p:attrNameLst>
                                          <p:attrName>style.visibility</p:attrName>
                                        </p:attrNameLst>
                                      </p:cBhvr>
                                      <p:to>
                                        <p:strVal val="visible"/>
                                      </p:to>
                                    </p:set>
                                    <p:animEffect transition="in" filter="slide(fromBottom)">
                                      <p:cBhvr>
                                        <p:cTn id="50" dur="500"/>
                                        <p:tgtEl>
                                          <p:spTgt spid="1770500">
                                            <p:txEl>
                                              <p:pRg st="10" end="10"/>
                                            </p:txEl>
                                          </p:spTgt>
                                        </p:tgtEl>
                                      </p:cBhvr>
                                    </p:animEffect>
                                  </p:childTnLst>
                                </p:cTn>
                              </p:par>
                            </p:childTnLst>
                          </p:cTn>
                        </p:par>
                        <p:par>
                          <p:cTn id="51" fill="hold">
                            <p:stCondLst>
                              <p:cond delay="500"/>
                            </p:stCondLst>
                            <p:childTnLst>
                              <p:par>
                                <p:cTn id="52" presetID="23" presetClass="entr" presetSubtype="16" fill="hold" grpId="0" nodeType="afterEffect">
                                  <p:stCondLst>
                                    <p:cond delay="0"/>
                                  </p:stCondLst>
                                  <p:childTnLst>
                                    <p:set>
                                      <p:cBhvr>
                                        <p:cTn id="53" dur="1" fill="hold">
                                          <p:stCondLst>
                                            <p:cond delay="0"/>
                                          </p:stCondLst>
                                        </p:cTn>
                                        <p:tgtEl>
                                          <p:spTgt spid="1770517"/>
                                        </p:tgtEl>
                                        <p:attrNameLst>
                                          <p:attrName>style.visibility</p:attrName>
                                        </p:attrNameLst>
                                      </p:cBhvr>
                                      <p:to>
                                        <p:strVal val="visible"/>
                                      </p:to>
                                    </p:set>
                                    <p:anim calcmode="lin" valueType="num">
                                      <p:cBhvr>
                                        <p:cTn id="54" dur="500" fill="hold"/>
                                        <p:tgtEl>
                                          <p:spTgt spid="1770517"/>
                                        </p:tgtEl>
                                        <p:attrNameLst>
                                          <p:attrName>ppt_w</p:attrName>
                                        </p:attrNameLst>
                                      </p:cBhvr>
                                      <p:tavLst>
                                        <p:tav tm="0">
                                          <p:val>
                                            <p:fltVal val="0"/>
                                          </p:val>
                                        </p:tav>
                                        <p:tav tm="100000">
                                          <p:val>
                                            <p:strVal val="#ppt_w"/>
                                          </p:val>
                                        </p:tav>
                                      </p:tavLst>
                                    </p:anim>
                                    <p:anim calcmode="lin" valueType="num">
                                      <p:cBhvr>
                                        <p:cTn id="55" dur="500" fill="hold"/>
                                        <p:tgtEl>
                                          <p:spTgt spid="1770517"/>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nodeType="clickEffect">
                                  <p:stCondLst>
                                    <p:cond delay="0"/>
                                  </p:stCondLst>
                                  <p:childTnLst>
                                    <p:set>
                                      <p:cBhvr>
                                        <p:cTn id="59" dur="1" fill="hold">
                                          <p:stCondLst>
                                            <p:cond delay="0"/>
                                          </p:stCondLst>
                                        </p:cTn>
                                        <p:tgtEl>
                                          <p:spTgt spid="1770500">
                                            <p:txEl>
                                              <p:pRg st="11" end="11"/>
                                            </p:txEl>
                                          </p:spTgt>
                                        </p:tgtEl>
                                        <p:attrNameLst>
                                          <p:attrName>style.visibility</p:attrName>
                                        </p:attrNameLst>
                                      </p:cBhvr>
                                      <p:to>
                                        <p:strVal val="visible"/>
                                      </p:to>
                                    </p:set>
                                    <p:animEffect transition="in" filter="slide(fromBottom)">
                                      <p:cBhvr>
                                        <p:cTn id="60" dur="500"/>
                                        <p:tgtEl>
                                          <p:spTgt spid="1770500">
                                            <p:txEl>
                                              <p:pRg st="11" end="11"/>
                                            </p:txEl>
                                          </p:spTgt>
                                        </p:tgtEl>
                                      </p:cBhvr>
                                    </p:animEffect>
                                  </p:childTnLst>
                                </p:cTn>
                              </p:par>
                            </p:childTnLst>
                          </p:cTn>
                        </p:par>
                        <p:par>
                          <p:cTn id="61" fill="hold">
                            <p:stCondLst>
                              <p:cond delay="500"/>
                            </p:stCondLst>
                            <p:childTnLst>
                              <p:par>
                                <p:cTn id="62" presetID="23" presetClass="entr" presetSubtype="16" fill="hold" grpId="0" nodeType="afterEffect">
                                  <p:stCondLst>
                                    <p:cond delay="0"/>
                                  </p:stCondLst>
                                  <p:childTnLst>
                                    <p:set>
                                      <p:cBhvr>
                                        <p:cTn id="63" dur="1" fill="hold">
                                          <p:stCondLst>
                                            <p:cond delay="0"/>
                                          </p:stCondLst>
                                        </p:cTn>
                                        <p:tgtEl>
                                          <p:spTgt spid="1770518"/>
                                        </p:tgtEl>
                                        <p:attrNameLst>
                                          <p:attrName>style.visibility</p:attrName>
                                        </p:attrNameLst>
                                      </p:cBhvr>
                                      <p:to>
                                        <p:strVal val="visible"/>
                                      </p:to>
                                    </p:set>
                                    <p:anim calcmode="lin" valueType="num">
                                      <p:cBhvr>
                                        <p:cTn id="64" dur="500" fill="hold"/>
                                        <p:tgtEl>
                                          <p:spTgt spid="1770518"/>
                                        </p:tgtEl>
                                        <p:attrNameLst>
                                          <p:attrName>ppt_w</p:attrName>
                                        </p:attrNameLst>
                                      </p:cBhvr>
                                      <p:tavLst>
                                        <p:tav tm="0">
                                          <p:val>
                                            <p:fltVal val="0"/>
                                          </p:val>
                                        </p:tav>
                                        <p:tav tm="100000">
                                          <p:val>
                                            <p:strVal val="#ppt_w"/>
                                          </p:val>
                                        </p:tav>
                                      </p:tavLst>
                                    </p:anim>
                                    <p:anim calcmode="lin" valueType="num">
                                      <p:cBhvr>
                                        <p:cTn id="65" dur="500" fill="hold"/>
                                        <p:tgtEl>
                                          <p:spTgt spid="1770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0515" grpId="0" animBg="1"/>
      <p:bldP spid="1770516" grpId="0"/>
      <p:bldP spid="1770517" grpId="0"/>
      <p:bldP spid="17705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a:noFill/>
        </p:spPr>
        <p:txBody>
          <a:bodyPr/>
          <a:lstStyle/>
          <a:p>
            <a:fld id="{E27C1006-5D57-4242-A64E-35C7D9213A7F}" type="slidenum">
              <a:rPr lang="zh-CN" altLang="en-US" smtClean="0">
                <a:ea typeface="宋体" charset="-122"/>
              </a:rPr>
              <a:pPr/>
              <a:t>39</a:t>
            </a:fld>
            <a:endParaRPr lang="en-US" altLang="zh-CN" smtClean="0">
              <a:ea typeface="宋体" charset="-122"/>
            </a:endParaRPr>
          </a:p>
        </p:txBody>
      </p:sp>
      <p:sp>
        <p:nvSpPr>
          <p:cNvPr id="40963" name="Rectangle 3"/>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40964" name="Rectangle 4"/>
          <p:cNvSpPr>
            <a:spLocks noGrp="1" noChangeArrowheads="1"/>
          </p:cNvSpPr>
          <p:nvPr>
            <p:ph type="body" idx="1"/>
          </p:nvPr>
        </p:nvSpPr>
        <p:spPr>
          <a:xfrm>
            <a:off x="539750" y="620713"/>
            <a:ext cx="8280400" cy="6048375"/>
          </a:xfrm>
        </p:spPr>
        <p:txBody>
          <a:bodyPr/>
          <a:lstStyle/>
          <a:p>
            <a:pPr eaLnBrk="1" hangingPunct="1"/>
            <a:r>
              <a:rPr lang="zh-CN" altLang="en-US" smtClean="0">
                <a:solidFill>
                  <a:srgbClr val="FF0000"/>
                </a:solidFill>
              </a:rPr>
              <a:t>辅存</a:t>
            </a:r>
            <a:r>
              <a:rPr lang="zh-CN" altLang="en-US" smtClean="0">
                <a:solidFill>
                  <a:srgbClr val="0000FF"/>
                </a:solidFill>
              </a:rPr>
              <a:t>性能</a:t>
            </a:r>
            <a:r>
              <a:rPr lang="zh-CN" altLang="en-US" smtClean="0"/>
              <a:t>的</a:t>
            </a:r>
            <a:r>
              <a:rPr lang="zh-CN" altLang="en-US" smtClean="0">
                <a:solidFill>
                  <a:srgbClr val="0000FF"/>
                </a:solidFill>
              </a:rPr>
              <a:t>改进速度</a:t>
            </a:r>
            <a:r>
              <a:rPr lang="zh-CN" altLang="en-US" smtClean="0"/>
              <a:t>比</a:t>
            </a:r>
            <a:r>
              <a:rPr lang="zh-CN" altLang="en-US" smtClean="0">
                <a:solidFill>
                  <a:srgbClr val="FF0000"/>
                </a:solidFill>
              </a:rPr>
              <a:t>处理器</a:t>
            </a:r>
            <a:r>
              <a:rPr lang="zh-CN" altLang="en-US" smtClean="0"/>
              <a:t>和</a:t>
            </a:r>
            <a:r>
              <a:rPr lang="zh-CN" altLang="en-US" smtClean="0">
                <a:solidFill>
                  <a:srgbClr val="FF0000"/>
                </a:solidFill>
              </a:rPr>
              <a:t>主存</a:t>
            </a:r>
            <a:r>
              <a:rPr lang="zh-CN" altLang="en-US" smtClean="0"/>
              <a:t>慢得多。</a:t>
            </a:r>
          </a:p>
          <a:p>
            <a:pPr eaLnBrk="1" hangingPunct="1"/>
            <a:r>
              <a:rPr lang="zh-CN" altLang="en-US" smtClean="0"/>
              <a:t>如果一种部件只有一点进步，那么，并行使用多个部件会获得意外的性能。</a:t>
            </a:r>
          </a:p>
          <a:p>
            <a:pPr eaLnBrk="1" hangingPunct="1"/>
            <a:r>
              <a:rPr lang="zh-CN" altLang="en-US" smtClean="0"/>
              <a:t>磁盘的</a:t>
            </a:r>
            <a:r>
              <a:rPr lang="zh-CN" altLang="en-US" smtClean="0">
                <a:solidFill>
                  <a:srgbClr val="0000FF"/>
                </a:solidFill>
              </a:rPr>
              <a:t>可靠性</a:t>
            </a:r>
            <a:r>
              <a:rPr lang="zh-CN" altLang="en-US" smtClean="0"/>
              <a:t>、</a:t>
            </a:r>
            <a:r>
              <a:rPr lang="zh-CN" altLang="en-US" smtClean="0">
                <a:solidFill>
                  <a:srgbClr val="0000FF"/>
                </a:solidFill>
              </a:rPr>
              <a:t>成本</a:t>
            </a:r>
            <a:r>
              <a:rPr lang="zh-CN" altLang="en-US" smtClean="0"/>
              <a:t>。</a:t>
            </a:r>
          </a:p>
          <a:p>
            <a:pPr eaLnBrk="1" hangingPunct="1"/>
            <a:r>
              <a:rPr lang="en-US" altLang="zh-CN" smtClean="0"/>
              <a:t>1988</a:t>
            </a:r>
            <a:r>
              <a:rPr lang="zh-CN" altLang="en-US" smtClean="0"/>
              <a:t>年，美国加州大学</a:t>
            </a:r>
            <a:r>
              <a:rPr lang="en-US" altLang="zh-CN" smtClean="0"/>
              <a:t>Berkeley</a:t>
            </a:r>
            <a:r>
              <a:rPr lang="zh-CN" altLang="en-US" smtClean="0"/>
              <a:t>分校的</a:t>
            </a:r>
            <a:r>
              <a:rPr lang="en-US" altLang="zh-CN" smtClean="0">
                <a:solidFill>
                  <a:srgbClr val="0000FF"/>
                </a:solidFill>
              </a:rPr>
              <a:t>David</a:t>
            </a:r>
            <a:r>
              <a:rPr lang="en-US" altLang="zh-CN" smtClean="0"/>
              <a:t> </a:t>
            </a:r>
            <a:r>
              <a:rPr lang="en-US" altLang="zh-CN" smtClean="0">
                <a:solidFill>
                  <a:srgbClr val="0000FF"/>
                </a:solidFill>
              </a:rPr>
              <a:t>Patterson</a:t>
            </a:r>
            <a:r>
              <a:rPr lang="zh-CN" altLang="en-US" smtClean="0"/>
              <a:t>、</a:t>
            </a:r>
            <a:r>
              <a:rPr lang="en-US" altLang="zh-CN" smtClean="0">
                <a:solidFill>
                  <a:srgbClr val="0000FF"/>
                </a:solidFill>
              </a:rPr>
              <a:t>Garth Gibson</a:t>
            </a:r>
            <a:r>
              <a:rPr lang="zh-CN" altLang="en-US" smtClean="0"/>
              <a:t>和</a:t>
            </a:r>
            <a:r>
              <a:rPr lang="en-US" altLang="zh-CN" smtClean="0">
                <a:solidFill>
                  <a:srgbClr val="0000FF"/>
                </a:solidFill>
              </a:rPr>
              <a:t>Randy Katz</a:t>
            </a:r>
            <a:r>
              <a:rPr lang="zh-CN" altLang="en-US" smtClean="0"/>
              <a:t>三人发表了一篇题为“</a:t>
            </a:r>
            <a:r>
              <a:rPr lang="zh-CN" altLang="en-US" smtClean="0">
                <a:solidFill>
                  <a:srgbClr val="006600"/>
                </a:solidFill>
              </a:rPr>
              <a:t>廉价磁盘的冗余阵列的实例</a:t>
            </a:r>
            <a:r>
              <a:rPr lang="zh-CN" altLang="en-US" smtClean="0"/>
              <a:t>”的论文。文中首次创造出了</a:t>
            </a:r>
            <a:r>
              <a:rPr lang="en-US" altLang="zh-CN" smtClean="0">
                <a:solidFill>
                  <a:srgbClr val="FF0000"/>
                </a:solidFill>
              </a:rPr>
              <a:t>RAID</a:t>
            </a:r>
            <a:r>
              <a:rPr lang="zh-CN" altLang="en-US" smtClean="0"/>
              <a:t>一词。</a:t>
            </a:r>
          </a:p>
          <a:p>
            <a:pPr eaLnBrk="1" hangingPunct="1"/>
            <a:r>
              <a:rPr lang="en-US" altLang="zh-CN" smtClean="0">
                <a:solidFill>
                  <a:srgbClr val="FF0000"/>
                </a:solidFill>
              </a:rPr>
              <a:t>RAID</a:t>
            </a:r>
            <a:r>
              <a:rPr lang="zh-CN" altLang="en-US" smtClean="0"/>
              <a:t>：独立冗余磁盘阵列</a:t>
            </a:r>
          </a:p>
          <a:p>
            <a:pPr lvl="1" eaLnBrk="1" hangingPunct="1">
              <a:buFont typeface="Wingdings" pitchFamily="2" charset="2"/>
              <a:buNone/>
            </a:pPr>
            <a:r>
              <a:rPr lang="en-US" altLang="zh-CN" smtClean="0">
                <a:solidFill>
                  <a:srgbClr val="FF0000"/>
                </a:solidFill>
              </a:rPr>
              <a:t>R</a:t>
            </a:r>
            <a:r>
              <a:rPr lang="en-US" altLang="zh-CN" smtClean="0"/>
              <a:t>edundant </a:t>
            </a:r>
            <a:r>
              <a:rPr lang="en-US" altLang="zh-CN" smtClean="0">
                <a:solidFill>
                  <a:srgbClr val="FF0000"/>
                </a:solidFill>
              </a:rPr>
              <a:t>A</a:t>
            </a:r>
            <a:r>
              <a:rPr lang="en-US" altLang="zh-CN" smtClean="0"/>
              <a:t>rray of </a:t>
            </a:r>
            <a:r>
              <a:rPr lang="en-US" altLang="zh-CN" smtClean="0">
                <a:solidFill>
                  <a:srgbClr val="FF0000"/>
                </a:solidFill>
              </a:rPr>
              <a:t>I</a:t>
            </a:r>
            <a:r>
              <a:rPr lang="en-US" altLang="zh-CN" smtClean="0"/>
              <a:t>nexpensive </a:t>
            </a:r>
            <a:r>
              <a:rPr lang="en-US" altLang="zh-CN" smtClean="0">
                <a:solidFill>
                  <a:srgbClr val="FF0000"/>
                </a:solidFill>
              </a:rPr>
              <a:t>D</a:t>
            </a:r>
            <a:r>
              <a:rPr lang="en-US" altLang="zh-CN" smtClean="0"/>
              <a:t>isks</a:t>
            </a:r>
          </a:p>
          <a:p>
            <a:pPr lvl="1" eaLnBrk="1" hangingPunct="1">
              <a:buFont typeface="Wingdings" pitchFamily="2" charset="2"/>
              <a:buNone/>
            </a:pPr>
            <a:r>
              <a:rPr lang="en-US" altLang="zh-CN" smtClean="0">
                <a:solidFill>
                  <a:srgbClr val="FF0000"/>
                </a:solidFill>
              </a:rPr>
              <a:t>R</a:t>
            </a:r>
            <a:r>
              <a:rPr lang="en-US" altLang="zh-CN" smtClean="0"/>
              <a:t>edundant </a:t>
            </a:r>
            <a:r>
              <a:rPr lang="en-US" altLang="zh-CN" smtClean="0">
                <a:solidFill>
                  <a:srgbClr val="FF0000"/>
                </a:solidFill>
              </a:rPr>
              <a:t>A</a:t>
            </a:r>
            <a:r>
              <a:rPr lang="en-US" altLang="zh-CN" smtClean="0"/>
              <a:t>rray of </a:t>
            </a:r>
            <a:r>
              <a:rPr lang="en-US" altLang="zh-CN" smtClean="0">
                <a:solidFill>
                  <a:srgbClr val="FF0000"/>
                </a:solidFill>
              </a:rPr>
              <a:t>I</a:t>
            </a:r>
            <a:r>
              <a:rPr lang="en-US" altLang="zh-CN" smtClean="0"/>
              <a:t>ndependent </a:t>
            </a:r>
            <a:r>
              <a:rPr lang="en-US" altLang="zh-CN" smtClean="0">
                <a:solidFill>
                  <a:srgbClr val="FF0000"/>
                </a:solidFill>
              </a:rPr>
              <a:t>D</a:t>
            </a:r>
            <a:r>
              <a:rPr lang="en-US" altLang="zh-CN" smtClean="0"/>
              <a:t>isks</a:t>
            </a:r>
          </a:p>
          <a:p>
            <a:pPr lvl="1" eaLnBrk="1" hangingPunct="1">
              <a:buFont typeface="Wingdings" pitchFamily="2" charset="2"/>
              <a:buNone/>
            </a:pPr>
            <a:r>
              <a:rPr lang="zh-CN" altLang="en-US" smtClean="0"/>
              <a:t>由</a:t>
            </a:r>
            <a:r>
              <a:rPr lang="zh-CN" altLang="en-US" smtClean="0">
                <a:solidFill>
                  <a:srgbClr val="0000FF"/>
                </a:solidFill>
                <a:ea typeface="黑体" pitchFamily="49" charset="-122"/>
              </a:rPr>
              <a:t>独立</a:t>
            </a:r>
            <a:r>
              <a:rPr lang="zh-CN" altLang="en-US" smtClean="0"/>
              <a:t>的</a:t>
            </a:r>
            <a:r>
              <a:rPr lang="zh-CN" altLang="en-US" smtClean="0">
                <a:solidFill>
                  <a:srgbClr val="0000FF"/>
                </a:solidFill>
                <a:ea typeface="黑体" pitchFamily="49" charset="-122"/>
              </a:rPr>
              <a:t>磁盘</a:t>
            </a:r>
            <a:r>
              <a:rPr lang="zh-CN" altLang="en-US" smtClean="0"/>
              <a:t>组成的具有</a:t>
            </a:r>
            <a:r>
              <a:rPr lang="zh-CN" altLang="en-US" smtClean="0">
                <a:solidFill>
                  <a:srgbClr val="CC0066"/>
                </a:solidFill>
                <a:ea typeface="黑体" pitchFamily="49" charset="-122"/>
              </a:rPr>
              <a:t>冗余</a:t>
            </a:r>
            <a:r>
              <a:rPr lang="zh-CN" altLang="en-US" smtClean="0"/>
              <a:t>特性的</a:t>
            </a:r>
            <a:r>
              <a:rPr lang="zh-CN" altLang="en-US" smtClean="0">
                <a:solidFill>
                  <a:srgbClr val="CC0066"/>
                </a:solidFill>
                <a:ea typeface="黑体" pitchFamily="49" charset="-122"/>
              </a:rPr>
              <a:t>阵列</a:t>
            </a:r>
          </a:p>
        </p:txBody>
      </p:sp>
      <p:sp>
        <p:nvSpPr>
          <p:cNvPr id="40965" name="AutoShape 19">
            <a:hlinkClick r:id="rId2" action="ppaction://hlinksldjump" highlightClick="1"/>
          </p:cNvPr>
          <p:cNvSpPr>
            <a:spLocks noChangeArrowheads="1"/>
          </p:cNvSpPr>
          <p:nvPr/>
        </p:nvSpPr>
        <p:spPr bwMode="auto">
          <a:xfrm>
            <a:off x="8150707" y="2420888"/>
            <a:ext cx="504825" cy="503238"/>
          </a:xfrm>
          <a:prstGeom prst="actionButtonInformation">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50000"/>
              </a:spcBef>
            </a:pPr>
            <a:endParaRPr lang="zh-CN" altLang="en-US"/>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4"/>
          <p:cNvSpPr>
            <a:spLocks noGrp="1"/>
          </p:cNvSpPr>
          <p:nvPr>
            <p:ph type="sldNum" sz="quarter" idx="11"/>
          </p:nvPr>
        </p:nvSpPr>
        <p:spPr>
          <a:noFill/>
        </p:spPr>
        <p:txBody>
          <a:bodyPr/>
          <a:lstStyle/>
          <a:p>
            <a:fld id="{BA864DDD-A5E5-4C11-88CF-A26DF7A22CCA}" type="slidenum">
              <a:rPr lang="zh-CN" altLang="en-US" smtClean="0">
                <a:ea typeface="宋体" charset="-122"/>
              </a:rPr>
              <a:pPr/>
              <a:t>4</a:t>
            </a:fld>
            <a:endParaRPr lang="en-US" altLang="zh-CN" smtClean="0">
              <a:ea typeface="宋体" charset="-122"/>
            </a:endParaRPr>
          </a:p>
        </p:txBody>
      </p:sp>
      <p:sp>
        <p:nvSpPr>
          <p:cNvPr id="18435" name="Rectangle 2"/>
          <p:cNvSpPr>
            <a:spLocks noGrp="1" noChangeArrowheads="1"/>
          </p:cNvSpPr>
          <p:nvPr>
            <p:ph type="title"/>
          </p:nvPr>
        </p:nvSpPr>
        <p:spPr/>
        <p:txBody>
          <a:bodyPr/>
          <a:lstStyle/>
          <a:p>
            <a:pPr eaLnBrk="1" hangingPunct="1"/>
            <a:r>
              <a:rPr lang="en-US" altLang="zh-CN" smtClean="0"/>
              <a:t>4.5.1 </a:t>
            </a:r>
            <a:r>
              <a:rPr lang="zh-CN" altLang="en-US" smtClean="0"/>
              <a:t>磁表面存储器</a:t>
            </a:r>
          </a:p>
        </p:txBody>
      </p:sp>
      <p:sp>
        <p:nvSpPr>
          <p:cNvPr id="18436" name="Rectangle 3"/>
          <p:cNvSpPr>
            <a:spLocks noGrp="1" noChangeArrowheads="1"/>
          </p:cNvSpPr>
          <p:nvPr>
            <p:ph type="body" idx="1"/>
          </p:nvPr>
        </p:nvSpPr>
        <p:spPr>
          <a:xfrm>
            <a:off x="684213" y="549275"/>
            <a:ext cx="8135937" cy="6192838"/>
          </a:xfrm>
        </p:spPr>
        <p:txBody>
          <a:bodyPr/>
          <a:lstStyle/>
          <a:p>
            <a:pPr eaLnBrk="1" hangingPunct="1"/>
            <a:r>
              <a:rPr lang="zh-CN" altLang="en-US" smtClean="0"/>
              <a:t>磁表面存储原理及记录方式</a:t>
            </a:r>
          </a:p>
          <a:p>
            <a:pPr lvl="1" eaLnBrk="1" hangingPunct="1"/>
            <a:r>
              <a:rPr lang="zh-CN" altLang="en-US" smtClean="0"/>
              <a:t>磁记录原理</a:t>
            </a:r>
          </a:p>
          <a:p>
            <a:pPr lvl="1" eaLnBrk="1" hangingPunct="1"/>
            <a:r>
              <a:rPr lang="zh-CN" altLang="en-US" smtClean="0"/>
              <a:t>磁记录方式：</a:t>
            </a:r>
            <a:br>
              <a:rPr lang="zh-CN" altLang="en-US" smtClean="0"/>
            </a:br>
            <a:r>
              <a:rPr lang="en-US" altLang="zh-CN" smtClean="0"/>
              <a:t>RZ</a:t>
            </a:r>
            <a:r>
              <a:rPr lang="zh-CN" altLang="en-US" smtClean="0"/>
              <a:t>、</a:t>
            </a:r>
            <a:r>
              <a:rPr lang="en-US" altLang="zh-CN" smtClean="0"/>
              <a:t>NRZ</a:t>
            </a:r>
            <a:r>
              <a:rPr lang="zh-CN" altLang="en-US" smtClean="0"/>
              <a:t>、</a:t>
            </a:r>
            <a:r>
              <a:rPr lang="en-US" altLang="zh-CN" smtClean="0"/>
              <a:t>NRZ1</a:t>
            </a:r>
            <a:r>
              <a:rPr lang="zh-CN" altLang="en-US" smtClean="0"/>
              <a:t>、</a:t>
            </a:r>
            <a:r>
              <a:rPr lang="en-US" altLang="zh-CN" smtClean="0"/>
              <a:t>FM</a:t>
            </a:r>
            <a:r>
              <a:rPr lang="zh-CN" altLang="en-US" smtClean="0"/>
              <a:t>、</a:t>
            </a:r>
            <a:r>
              <a:rPr lang="en-US" altLang="zh-CN" smtClean="0"/>
              <a:t>MFM</a:t>
            </a:r>
            <a:r>
              <a:rPr lang="zh-CN" altLang="en-US" smtClean="0"/>
              <a:t>、</a:t>
            </a:r>
            <a:r>
              <a:rPr lang="en-US" altLang="zh-CN" smtClean="0"/>
              <a:t>PM</a:t>
            </a:r>
          </a:p>
          <a:p>
            <a:pPr lvl="1" eaLnBrk="1" hangingPunct="1"/>
            <a:r>
              <a:rPr lang="zh-CN" altLang="en-US" smtClean="0"/>
              <a:t>性能评价</a:t>
            </a:r>
          </a:p>
          <a:p>
            <a:pPr eaLnBrk="1" hangingPunct="1"/>
            <a:r>
              <a:rPr lang="zh-CN" altLang="en-US" smtClean="0"/>
              <a:t>磁盘存储器概述</a:t>
            </a:r>
          </a:p>
          <a:p>
            <a:pPr lvl="1" eaLnBrk="1" hangingPunct="1"/>
            <a:r>
              <a:rPr lang="zh-CN" altLang="en-US" smtClean="0"/>
              <a:t>磁盘结构</a:t>
            </a:r>
          </a:p>
          <a:p>
            <a:pPr lvl="1" eaLnBrk="1" hangingPunct="1"/>
            <a:r>
              <a:rPr lang="zh-CN" altLang="en-US" smtClean="0"/>
              <a:t>数据记录方式</a:t>
            </a:r>
          </a:p>
          <a:p>
            <a:pPr lvl="1" eaLnBrk="1" hangingPunct="1"/>
            <a:r>
              <a:rPr lang="zh-CN" altLang="en-US" smtClean="0"/>
              <a:t>主要技术指标</a:t>
            </a:r>
          </a:p>
          <a:p>
            <a:pPr lvl="1" eaLnBrk="1" hangingPunct="1"/>
            <a:r>
              <a:rPr lang="zh-CN" altLang="en-US" smtClean="0"/>
              <a:t>连接框图</a:t>
            </a:r>
          </a:p>
          <a:p>
            <a:pPr eaLnBrk="1" hangingPunct="1"/>
            <a:r>
              <a:rPr lang="zh-CN" altLang="en-US" smtClean="0"/>
              <a:t>磁盘阵列</a:t>
            </a:r>
            <a:r>
              <a:rPr lang="en-US" altLang="zh-CN" smtClean="0"/>
              <a:t>RAID</a:t>
            </a:r>
          </a:p>
          <a:p>
            <a:pPr eaLnBrk="1" hangingPunct="1"/>
            <a:r>
              <a:rPr lang="zh-CN" altLang="en-US" smtClean="0"/>
              <a:t>移动存储设备</a:t>
            </a:r>
          </a:p>
        </p:txBody>
      </p:sp>
      <p:pic>
        <p:nvPicPr>
          <p:cNvPr id="6" name="Picture 6" descr="C:\Users\车向泉\AppData\Local\Microsoft\Windows\Temporary Internet Files\Content.IE5\FE5TM330\MC900417956[1].wmf"/>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5004047" y="3638610"/>
            <a:ext cx="3919469" cy="2886734"/>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noFill/>
        </p:spPr>
        <p:txBody>
          <a:bodyPr/>
          <a:lstStyle/>
          <a:p>
            <a:fld id="{2132A583-B326-4EAA-9FFC-F86EBF3FDA1D}" type="slidenum">
              <a:rPr lang="zh-CN" altLang="en-US" smtClean="0">
                <a:ea typeface="宋体" charset="-122"/>
              </a:rPr>
              <a:pPr/>
              <a:t>40</a:t>
            </a:fld>
            <a:endParaRPr lang="en-US" altLang="zh-CN" smtClean="0">
              <a:ea typeface="宋体" charset="-122"/>
            </a:endParaRPr>
          </a:p>
        </p:txBody>
      </p:sp>
      <p:sp>
        <p:nvSpPr>
          <p:cNvPr id="41987" name="Rectangle 4"/>
          <p:cNvSpPr>
            <a:spLocks noGrp="1" noChangeArrowheads="1"/>
          </p:cNvSpPr>
          <p:nvPr>
            <p:ph type="body" idx="1"/>
          </p:nvPr>
        </p:nvSpPr>
        <p:spPr>
          <a:xfrm>
            <a:off x="250825" y="476250"/>
            <a:ext cx="8675688" cy="5622925"/>
          </a:xfrm>
        </p:spPr>
        <p:txBody>
          <a:bodyPr/>
          <a:lstStyle/>
          <a:p>
            <a:pPr marL="0" indent="0" eaLnBrk="1" hangingPunct="1">
              <a:buFont typeface="Wingdings" pitchFamily="2" charset="2"/>
              <a:buNone/>
            </a:pPr>
            <a:r>
              <a:rPr lang="en-US" altLang="zh-CN" dirty="0" smtClean="0"/>
              <a:t>《Computer Architecture: A Quantitative Approach》</a:t>
            </a:r>
            <a:br>
              <a:rPr lang="en-US" altLang="zh-CN" dirty="0" smtClean="0"/>
            </a:br>
            <a:r>
              <a:rPr lang="en-US" altLang="zh-CN" dirty="0" smtClean="0"/>
              <a:t>   John </a:t>
            </a:r>
            <a:r>
              <a:rPr lang="en-US" altLang="zh-CN" dirty="0" err="1" smtClean="0"/>
              <a:t>L.Hennessy</a:t>
            </a:r>
            <a:r>
              <a:rPr lang="en-US" altLang="zh-CN" dirty="0" smtClean="0"/>
              <a:t>,  David </a:t>
            </a:r>
            <a:r>
              <a:rPr lang="en-US" altLang="zh-CN" dirty="0" err="1" smtClean="0"/>
              <a:t>A.Patterson</a:t>
            </a:r>
            <a:endParaRPr lang="zh-CN" altLang="en-US" dirty="0" smtClean="0"/>
          </a:p>
        </p:txBody>
      </p:sp>
      <p:pic>
        <p:nvPicPr>
          <p:cNvPr id="41988" name="Picture 5"/>
          <p:cNvPicPr>
            <a:picLocks noChangeAspect="1" noChangeArrowheads="1"/>
          </p:cNvPicPr>
          <p:nvPr/>
        </p:nvPicPr>
        <p:blipFill>
          <a:blip r:embed="rId2" cstate="print"/>
          <a:srcRect/>
          <a:stretch>
            <a:fillRect/>
          </a:stretch>
        </p:blipFill>
        <p:spPr bwMode="auto">
          <a:xfrm>
            <a:off x="539750" y="1484313"/>
            <a:ext cx="3570288" cy="4968875"/>
          </a:xfrm>
          <a:prstGeom prst="rect">
            <a:avLst/>
          </a:prstGeom>
          <a:noFill/>
          <a:ln w="28575" algn="ctr">
            <a:noFill/>
            <a:miter lim="800000"/>
            <a:headEnd/>
            <a:tailEnd/>
          </a:ln>
        </p:spPr>
      </p:pic>
      <p:sp>
        <p:nvSpPr>
          <p:cNvPr id="41989" name="AutoShape 6">
            <a:hlinkClick r:id="" action="ppaction://hlinkshowjump?jump=lastslideviewed" highlightClick="1"/>
          </p:cNvPr>
          <p:cNvSpPr>
            <a:spLocks noChangeArrowheads="1"/>
          </p:cNvSpPr>
          <p:nvPr/>
        </p:nvSpPr>
        <p:spPr bwMode="auto">
          <a:xfrm>
            <a:off x="7164288" y="5444127"/>
            <a:ext cx="719137" cy="719138"/>
          </a:xfrm>
          <a:prstGeom prst="actionButtonReturn">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50000"/>
              </a:spcBef>
            </a:pPr>
            <a:endParaRPr lang="zh-CN" altLang="en-US"/>
          </a:p>
        </p:txBody>
      </p:sp>
      <p:pic>
        <p:nvPicPr>
          <p:cNvPr id="41991" name="Picture 7"/>
          <p:cNvPicPr>
            <a:picLocks noChangeAspect="1" noChangeArrowheads="1"/>
          </p:cNvPicPr>
          <p:nvPr/>
        </p:nvPicPr>
        <p:blipFill>
          <a:blip r:embed="rId3" cstate="print"/>
          <a:srcRect r="16833"/>
          <a:stretch>
            <a:fillRect/>
          </a:stretch>
        </p:blipFill>
        <p:spPr bwMode="auto">
          <a:xfrm>
            <a:off x="6300092" y="1700213"/>
            <a:ext cx="2592388" cy="2078037"/>
          </a:xfrm>
          <a:prstGeom prst="rect">
            <a:avLst/>
          </a:prstGeom>
          <a:ln>
            <a:noFill/>
          </a:ln>
          <a:effectLst>
            <a:outerShdw blurRad="292100" dist="139700" dir="2700000" algn="tl" rotWithShape="0">
              <a:srgbClr val="333333">
                <a:alpha val="65000"/>
              </a:srgbClr>
            </a:outerShdw>
          </a:effectLst>
        </p:spPr>
      </p:pic>
      <p:pic>
        <p:nvPicPr>
          <p:cNvPr id="41992" name="Picture 8"/>
          <p:cNvPicPr>
            <a:picLocks noChangeAspect="1" noChangeArrowheads="1"/>
          </p:cNvPicPr>
          <p:nvPr/>
        </p:nvPicPr>
        <p:blipFill>
          <a:blip r:embed="rId4" cstate="print"/>
          <a:srcRect/>
          <a:stretch>
            <a:fillRect/>
          </a:stretch>
        </p:blipFill>
        <p:spPr bwMode="auto">
          <a:xfrm>
            <a:off x="4427984" y="1700213"/>
            <a:ext cx="1676400" cy="2095500"/>
          </a:xfrm>
          <a:prstGeom prst="rect">
            <a:avLst/>
          </a:prstGeom>
          <a:ln>
            <a:noFill/>
          </a:ln>
          <a:effectLst>
            <a:outerShdw blurRad="292100" dist="139700" dir="2700000" algn="tl" rotWithShape="0">
              <a:srgbClr val="333333">
                <a:alpha val="65000"/>
              </a:srgbClr>
            </a:outerShdw>
          </a:effectLst>
        </p:spPr>
      </p:pic>
      <p:pic>
        <p:nvPicPr>
          <p:cNvPr id="8" name="Picture 3"/>
          <p:cNvPicPr>
            <a:picLocks noChangeAspect="1" noChangeArrowheads="1"/>
          </p:cNvPicPr>
          <p:nvPr/>
        </p:nvPicPr>
        <p:blipFill>
          <a:blip r:embed="rId5" cstate="print"/>
          <a:srcRect t="3132" b="3447"/>
          <a:stretch>
            <a:fillRect/>
          </a:stretch>
        </p:blipFill>
        <p:spPr bwMode="auto">
          <a:xfrm>
            <a:off x="321277" y="1484784"/>
            <a:ext cx="3890683" cy="5112568"/>
          </a:xfrm>
          <a:prstGeom prst="rect">
            <a:avLst/>
          </a:prstGeom>
          <a:ln>
            <a:noFill/>
          </a:ln>
          <a:effectLst>
            <a:outerShdw blurRad="292100" dist="139700" dir="2700000" algn="tl" rotWithShape="0">
              <a:srgbClr val="333333">
                <a:alpha val="65000"/>
              </a:srgbClr>
            </a:outerShdw>
          </a:effectLst>
        </p:spPr>
      </p:pic>
      <p:sp>
        <p:nvSpPr>
          <p:cNvPr id="2" name="动作按钮: 前进或下一项 1">
            <a:hlinkClick r:id="rId6" action="ppaction://hlinksldjump" highlightClick="1"/>
          </p:cNvPr>
          <p:cNvSpPr/>
          <p:nvPr/>
        </p:nvSpPr>
        <p:spPr bwMode="auto">
          <a:xfrm>
            <a:off x="8054376" y="5445125"/>
            <a:ext cx="720358" cy="719138"/>
          </a:xfrm>
          <a:prstGeom prst="actionButtonForwardNex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4"/>
          <p:cNvSpPr>
            <a:spLocks noGrp="1"/>
          </p:cNvSpPr>
          <p:nvPr>
            <p:ph type="sldNum" sz="quarter" idx="11"/>
          </p:nvPr>
        </p:nvSpPr>
        <p:spPr>
          <a:noFill/>
        </p:spPr>
        <p:txBody>
          <a:bodyPr/>
          <a:lstStyle/>
          <a:p>
            <a:fld id="{59D22C4A-DF87-4CAB-A21C-86577DBCA845}" type="slidenum">
              <a:rPr lang="zh-CN" altLang="en-US" smtClean="0">
                <a:ea typeface="宋体" charset="-122"/>
              </a:rPr>
              <a:pPr/>
              <a:t>41</a:t>
            </a:fld>
            <a:endParaRPr lang="en-US" altLang="zh-CN" smtClean="0">
              <a:ea typeface="宋体" charset="-122"/>
            </a:endParaRPr>
          </a:p>
        </p:txBody>
      </p:sp>
      <p:sp>
        <p:nvSpPr>
          <p:cNvPr id="43011"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43012" name="Rectangle 3"/>
          <p:cNvSpPr>
            <a:spLocks noGrp="1" noChangeArrowheads="1"/>
          </p:cNvSpPr>
          <p:nvPr>
            <p:ph type="body" idx="1"/>
          </p:nvPr>
        </p:nvSpPr>
        <p:spPr>
          <a:xfrm>
            <a:off x="395288" y="549275"/>
            <a:ext cx="8569325" cy="6119813"/>
          </a:xfrm>
        </p:spPr>
        <p:txBody>
          <a:bodyPr/>
          <a:lstStyle/>
          <a:p>
            <a:pPr eaLnBrk="1" hangingPunct="1"/>
            <a:r>
              <a:rPr lang="en-US" altLang="zh-CN" smtClean="0"/>
              <a:t>RAID</a:t>
            </a:r>
            <a:r>
              <a:rPr lang="zh-CN" altLang="en-US" smtClean="0"/>
              <a:t>方案：</a:t>
            </a:r>
          </a:p>
          <a:p>
            <a:pPr lvl="1" eaLnBrk="1" hangingPunct="1"/>
            <a:r>
              <a:rPr lang="zh-CN" altLang="en-US" smtClean="0"/>
              <a:t>工业界公认的：</a:t>
            </a:r>
            <a:r>
              <a:rPr lang="en-US" altLang="zh-CN" smtClean="0"/>
              <a:t>7</a:t>
            </a:r>
            <a:r>
              <a:rPr lang="zh-CN" altLang="en-US" smtClean="0"/>
              <a:t>级（</a:t>
            </a:r>
            <a:r>
              <a:rPr lang="en-US" altLang="zh-CN" smtClean="0"/>
              <a:t>RAID0</a:t>
            </a:r>
            <a:r>
              <a:rPr lang="zh-CN" altLang="en-US" smtClean="0"/>
              <a:t>～</a:t>
            </a:r>
            <a:r>
              <a:rPr lang="en-US" altLang="zh-CN" smtClean="0"/>
              <a:t>RAID6</a:t>
            </a:r>
            <a:r>
              <a:rPr lang="zh-CN" altLang="en-US" smtClean="0"/>
              <a:t>）</a:t>
            </a:r>
          </a:p>
          <a:p>
            <a:pPr lvl="1" eaLnBrk="1" hangingPunct="1"/>
            <a:r>
              <a:rPr lang="zh-CN" altLang="en-US" smtClean="0"/>
              <a:t>其它研究机构、公司定义的：</a:t>
            </a:r>
            <a:r>
              <a:rPr lang="en-US" altLang="zh-CN" smtClean="0"/>
              <a:t>RAID7</a:t>
            </a:r>
            <a:endParaRPr lang="zh-CN" altLang="en-US" smtClean="0"/>
          </a:p>
          <a:p>
            <a:pPr lvl="1" eaLnBrk="1" hangingPunct="1"/>
            <a:r>
              <a:rPr lang="zh-CN" altLang="en-US" smtClean="0"/>
              <a:t>混合</a:t>
            </a:r>
            <a:r>
              <a:rPr lang="en-US" altLang="zh-CN" smtClean="0"/>
              <a:t>RAID</a:t>
            </a:r>
            <a:r>
              <a:rPr lang="zh-CN" altLang="en-US" smtClean="0"/>
              <a:t>系统：</a:t>
            </a:r>
            <a:r>
              <a:rPr lang="en-US" altLang="zh-CN" smtClean="0"/>
              <a:t>RAID10</a:t>
            </a:r>
            <a:r>
              <a:rPr lang="zh-CN" altLang="en-US" smtClean="0"/>
              <a:t>、</a:t>
            </a:r>
            <a:r>
              <a:rPr lang="en-US" altLang="zh-CN" smtClean="0"/>
              <a:t>RAID30</a:t>
            </a:r>
            <a:r>
              <a:rPr lang="zh-CN" altLang="en-US" smtClean="0"/>
              <a:t>、</a:t>
            </a:r>
            <a:r>
              <a:rPr lang="en-US" altLang="zh-CN" smtClean="0"/>
              <a:t>RAID50</a:t>
            </a:r>
            <a:r>
              <a:rPr lang="zh-CN" altLang="en-US" smtClean="0"/>
              <a:t>、</a:t>
            </a:r>
          </a:p>
          <a:p>
            <a:pPr eaLnBrk="1" hangingPunct="1"/>
            <a:r>
              <a:rPr lang="en-US" altLang="zh-CN" smtClean="0"/>
              <a:t>RAID</a:t>
            </a:r>
            <a:r>
              <a:rPr lang="zh-CN" altLang="en-US" smtClean="0"/>
              <a:t>的特点：</a:t>
            </a:r>
          </a:p>
          <a:p>
            <a:pPr lvl="1" eaLnBrk="1" hangingPunct="1"/>
            <a:r>
              <a:rPr lang="en-US" altLang="zh-CN" smtClean="0"/>
              <a:t>RAID</a:t>
            </a:r>
            <a:r>
              <a:rPr lang="zh-CN" altLang="en-US" smtClean="0"/>
              <a:t>是</a:t>
            </a:r>
            <a:r>
              <a:rPr lang="zh-CN" altLang="en-US" smtClean="0">
                <a:solidFill>
                  <a:srgbClr val="CC0066"/>
                </a:solidFill>
              </a:rPr>
              <a:t>一组</a:t>
            </a:r>
            <a:r>
              <a:rPr lang="zh-CN" altLang="en-US" smtClean="0">
                <a:solidFill>
                  <a:srgbClr val="0000FF"/>
                </a:solidFill>
              </a:rPr>
              <a:t>物理磁盘驱动器</a:t>
            </a:r>
            <a:r>
              <a:rPr lang="zh-CN" altLang="en-US" smtClean="0"/>
              <a:t>，在操作系统下被视为一个</a:t>
            </a:r>
            <a:r>
              <a:rPr lang="zh-CN" altLang="en-US" smtClean="0">
                <a:solidFill>
                  <a:srgbClr val="CC0066"/>
                </a:solidFill>
              </a:rPr>
              <a:t>单一</a:t>
            </a:r>
            <a:r>
              <a:rPr lang="zh-CN" altLang="en-US" smtClean="0"/>
              <a:t>的</a:t>
            </a:r>
            <a:r>
              <a:rPr lang="zh-CN" altLang="en-US" smtClean="0">
                <a:solidFill>
                  <a:srgbClr val="006600"/>
                </a:solidFill>
              </a:rPr>
              <a:t>逻辑驱动器</a:t>
            </a:r>
            <a:r>
              <a:rPr lang="zh-CN" altLang="en-US" smtClean="0"/>
              <a:t>。</a:t>
            </a:r>
          </a:p>
          <a:p>
            <a:pPr lvl="1" eaLnBrk="1" hangingPunct="1"/>
            <a:r>
              <a:rPr lang="zh-CN" altLang="en-US" smtClean="0"/>
              <a:t>数据分布在一组物理磁盘上。</a:t>
            </a:r>
          </a:p>
          <a:p>
            <a:pPr lvl="2" eaLnBrk="1" hangingPunct="1">
              <a:buFont typeface="Wingdings" pitchFamily="2" charset="2"/>
              <a:buNone/>
            </a:pPr>
            <a:r>
              <a:rPr lang="zh-CN" altLang="en-US" smtClean="0">
                <a:latin typeface="+mn-ea"/>
              </a:rPr>
              <a:t>→</a:t>
            </a:r>
            <a:r>
              <a:rPr lang="zh-CN" altLang="en-US" smtClean="0"/>
              <a:t> 改善了</a:t>
            </a:r>
            <a:r>
              <a:rPr lang="en-US" altLang="zh-CN" smtClean="0"/>
              <a:t>I/O</a:t>
            </a:r>
            <a:r>
              <a:rPr lang="zh-CN" altLang="en-US" smtClean="0">
                <a:solidFill>
                  <a:srgbClr val="FF0000"/>
                </a:solidFill>
              </a:rPr>
              <a:t>性能</a:t>
            </a:r>
            <a:r>
              <a:rPr lang="zh-CN" altLang="en-US" smtClean="0"/>
              <a:t>，增加了</a:t>
            </a:r>
            <a:r>
              <a:rPr lang="zh-CN" altLang="en-US" smtClean="0">
                <a:solidFill>
                  <a:srgbClr val="FF0000"/>
                </a:solidFill>
              </a:rPr>
              <a:t>容量</a:t>
            </a:r>
            <a:r>
              <a:rPr lang="zh-CN" altLang="en-US" smtClean="0"/>
              <a:t>。</a:t>
            </a:r>
          </a:p>
          <a:p>
            <a:pPr lvl="1" eaLnBrk="1" hangingPunct="1"/>
            <a:r>
              <a:rPr lang="zh-CN" altLang="en-US" smtClean="0">
                <a:solidFill>
                  <a:srgbClr val="0000FF"/>
                </a:solidFill>
              </a:rPr>
              <a:t>冗余</a:t>
            </a:r>
            <a:r>
              <a:rPr lang="zh-CN" altLang="en-US" smtClean="0"/>
              <a:t>磁盘容量用于存储</a:t>
            </a:r>
            <a:r>
              <a:rPr lang="zh-CN" altLang="en-US" smtClean="0">
                <a:solidFill>
                  <a:srgbClr val="0000FF"/>
                </a:solidFill>
              </a:rPr>
              <a:t>奇偶校验</a:t>
            </a:r>
            <a:r>
              <a:rPr lang="zh-CN" altLang="en-US" smtClean="0"/>
              <a:t>信息，保证磁盘万一损坏时能恢复数据。（</a:t>
            </a:r>
            <a:r>
              <a:rPr lang="en-US" altLang="zh-CN" smtClean="0"/>
              <a:t>RAID0</a:t>
            </a:r>
            <a:r>
              <a:rPr lang="zh-CN" altLang="en-US" smtClean="0"/>
              <a:t>不支持）</a:t>
            </a:r>
          </a:p>
          <a:p>
            <a:pPr lvl="2" eaLnBrk="1" hangingPunct="1">
              <a:buFont typeface="Wingdings" pitchFamily="2" charset="2"/>
              <a:buNone/>
            </a:pPr>
            <a:r>
              <a:rPr lang="zh-CN" altLang="en-US" smtClean="0">
                <a:latin typeface="+mn-ea"/>
              </a:rPr>
              <a:t>→</a:t>
            </a:r>
            <a:r>
              <a:rPr lang="zh-CN" altLang="en-US" smtClean="0"/>
              <a:t> 补偿并提高了多个磁盘的</a:t>
            </a:r>
            <a:r>
              <a:rPr lang="zh-CN" altLang="en-US" smtClean="0">
                <a:solidFill>
                  <a:srgbClr val="FF0000"/>
                </a:solidFill>
              </a:rPr>
              <a:t>可靠性</a:t>
            </a:r>
            <a:r>
              <a:rPr lang="zh-CN" altLang="en-US" smtClean="0"/>
              <a:t>问题</a:t>
            </a:r>
          </a:p>
        </p:txBody>
      </p:sp>
      <p:sp>
        <p:nvSpPr>
          <p:cNvPr id="43013" name="Text Box 4"/>
          <p:cNvSpPr txBox="1">
            <a:spLocks noChangeArrowheads="1"/>
          </p:cNvSpPr>
          <p:nvPr/>
        </p:nvSpPr>
        <p:spPr bwMode="auto">
          <a:xfrm>
            <a:off x="7019925" y="2492375"/>
            <a:ext cx="1655763" cy="519113"/>
          </a:xfrm>
          <a:prstGeom prst="rect">
            <a:avLst/>
          </a:prstGeom>
          <a:noFill/>
          <a:ln w="28575" algn="ctr">
            <a:noFill/>
            <a:miter lim="800000"/>
            <a:headEnd/>
            <a:tailEnd/>
          </a:ln>
        </p:spPr>
        <p:txBody>
          <a:bodyPr>
            <a:spAutoFit/>
          </a:bodyPr>
          <a:lstStyle/>
          <a:p>
            <a:pPr algn="ctr">
              <a:spcBef>
                <a:spcPct val="50000"/>
              </a:spcBef>
            </a:pPr>
            <a:r>
              <a:rPr lang="en-US" altLang="zh-CN"/>
              <a:t>RAID53</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a:noFill/>
        </p:spPr>
        <p:txBody>
          <a:bodyPr/>
          <a:lstStyle/>
          <a:p>
            <a:fld id="{1ADA553B-A1E3-48C0-B8D7-6121631FCAA0}" type="slidenum">
              <a:rPr lang="zh-CN" altLang="en-US" smtClean="0">
                <a:ea typeface="宋体" charset="-122"/>
              </a:rPr>
              <a:pPr/>
              <a:t>42</a:t>
            </a:fld>
            <a:endParaRPr lang="en-US" altLang="zh-CN" smtClean="0">
              <a:ea typeface="宋体" charset="-122"/>
            </a:endParaRPr>
          </a:p>
        </p:txBody>
      </p:sp>
      <p:sp>
        <p:nvSpPr>
          <p:cNvPr id="44035"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44036" name="AutoShape 44"/>
          <p:cNvSpPr>
            <a:spLocks noChangeArrowheads="1"/>
          </p:cNvSpPr>
          <p:nvPr/>
        </p:nvSpPr>
        <p:spPr bwMode="auto">
          <a:xfrm>
            <a:off x="684213" y="2132013"/>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4037" name="AutoShape 45"/>
          <p:cNvSpPr>
            <a:spLocks noChangeArrowheads="1"/>
          </p:cNvSpPr>
          <p:nvPr/>
        </p:nvSpPr>
        <p:spPr bwMode="auto">
          <a:xfrm>
            <a:off x="684213" y="17732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12</a:t>
            </a:r>
          </a:p>
        </p:txBody>
      </p:sp>
      <p:sp>
        <p:nvSpPr>
          <p:cNvPr id="44038" name="AutoShape 46"/>
          <p:cNvSpPr>
            <a:spLocks noChangeArrowheads="1"/>
          </p:cNvSpPr>
          <p:nvPr/>
        </p:nvSpPr>
        <p:spPr bwMode="auto">
          <a:xfrm>
            <a:off x="684213" y="141287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8</a:t>
            </a:r>
          </a:p>
        </p:txBody>
      </p:sp>
      <p:sp>
        <p:nvSpPr>
          <p:cNvPr id="44039" name="AutoShape 47"/>
          <p:cNvSpPr>
            <a:spLocks noChangeArrowheads="1"/>
          </p:cNvSpPr>
          <p:nvPr/>
        </p:nvSpPr>
        <p:spPr bwMode="auto">
          <a:xfrm>
            <a:off x="684213" y="10525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4</a:t>
            </a:r>
          </a:p>
        </p:txBody>
      </p:sp>
      <p:sp>
        <p:nvSpPr>
          <p:cNvPr id="44040" name="AutoShape 48"/>
          <p:cNvSpPr>
            <a:spLocks noChangeArrowheads="1"/>
          </p:cNvSpPr>
          <p:nvPr/>
        </p:nvSpPr>
        <p:spPr bwMode="auto">
          <a:xfrm>
            <a:off x="684213" y="6921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0</a:t>
            </a:r>
          </a:p>
        </p:txBody>
      </p:sp>
      <p:sp>
        <p:nvSpPr>
          <p:cNvPr id="44041" name="AutoShape 49"/>
          <p:cNvSpPr>
            <a:spLocks noChangeArrowheads="1"/>
          </p:cNvSpPr>
          <p:nvPr/>
        </p:nvSpPr>
        <p:spPr bwMode="auto">
          <a:xfrm>
            <a:off x="1692275" y="2132013"/>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4042" name="AutoShape 50"/>
          <p:cNvSpPr>
            <a:spLocks noChangeArrowheads="1"/>
          </p:cNvSpPr>
          <p:nvPr/>
        </p:nvSpPr>
        <p:spPr bwMode="auto">
          <a:xfrm>
            <a:off x="1692275" y="17732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13</a:t>
            </a:r>
          </a:p>
        </p:txBody>
      </p:sp>
      <p:sp>
        <p:nvSpPr>
          <p:cNvPr id="44043" name="AutoShape 51"/>
          <p:cNvSpPr>
            <a:spLocks noChangeArrowheads="1"/>
          </p:cNvSpPr>
          <p:nvPr/>
        </p:nvSpPr>
        <p:spPr bwMode="auto">
          <a:xfrm>
            <a:off x="1692275" y="141287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9</a:t>
            </a:r>
          </a:p>
        </p:txBody>
      </p:sp>
      <p:sp>
        <p:nvSpPr>
          <p:cNvPr id="44044" name="AutoShape 52"/>
          <p:cNvSpPr>
            <a:spLocks noChangeArrowheads="1"/>
          </p:cNvSpPr>
          <p:nvPr/>
        </p:nvSpPr>
        <p:spPr bwMode="auto">
          <a:xfrm>
            <a:off x="1692275" y="105251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5</a:t>
            </a:r>
          </a:p>
        </p:txBody>
      </p:sp>
      <p:sp>
        <p:nvSpPr>
          <p:cNvPr id="44045" name="AutoShape 53"/>
          <p:cNvSpPr>
            <a:spLocks noChangeArrowheads="1"/>
          </p:cNvSpPr>
          <p:nvPr/>
        </p:nvSpPr>
        <p:spPr bwMode="auto">
          <a:xfrm>
            <a:off x="1692275" y="69215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a:t>
            </a:r>
          </a:p>
        </p:txBody>
      </p:sp>
      <p:sp>
        <p:nvSpPr>
          <p:cNvPr id="44046" name="AutoShape 54"/>
          <p:cNvSpPr>
            <a:spLocks noChangeArrowheads="1"/>
          </p:cNvSpPr>
          <p:nvPr/>
        </p:nvSpPr>
        <p:spPr bwMode="auto">
          <a:xfrm>
            <a:off x="2700338" y="2132013"/>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4047" name="AutoShape 55"/>
          <p:cNvSpPr>
            <a:spLocks noChangeArrowheads="1"/>
          </p:cNvSpPr>
          <p:nvPr/>
        </p:nvSpPr>
        <p:spPr bwMode="auto">
          <a:xfrm>
            <a:off x="2700338" y="17732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14</a:t>
            </a:r>
          </a:p>
        </p:txBody>
      </p:sp>
      <p:sp>
        <p:nvSpPr>
          <p:cNvPr id="44048" name="AutoShape 56"/>
          <p:cNvSpPr>
            <a:spLocks noChangeArrowheads="1"/>
          </p:cNvSpPr>
          <p:nvPr/>
        </p:nvSpPr>
        <p:spPr bwMode="auto">
          <a:xfrm>
            <a:off x="2700338" y="141287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10</a:t>
            </a:r>
          </a:p>
        </p:txBody>
      </p:sp>
      <p:sp>
        <p:nvSpPr>
          <p:cNvPr id="44049" name="AutoShape 57"/>
          <p:cNvSpPr>
            <a:spLocks noChangeArrowheads="1"/>
          </p:cNvSpPr>
          <p:nvPr/>
        </p:nvSpPr>
        <p:spPr bwMode="auto">
          <a:xfrm>
            <a:off x="2700338" y="10525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6</a:t>
            </a:r>
          </a:p>
        </p:txBody>
      </p:sp>
      <p:sp>
        <p:nvSpPr>
          <p:cNvPr id="44050" name="AutoShape 58"/>
          <p:cNvSpPr>
            <a:spLocks noChangeArrowheads="1"/>
          </p:cNvSpPr>
          <p:nvPr/>
        </p:nvSpPr>
        <p:spPr bwMode="auto">
          <a:xfrm>
            <a:off x="2700338" y="6921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2</a:t>
            </a:r>
          </a:p>
        </p:txBody>
      </p:sp>
      <p:sp>
        <p:nvSpPr>
          <p:cNvPr id="44051" name="AutoShape 59"/>
          <p:cNvSpPr>
            <a:spLocks noChangeArrowheads="1"/>
          </p:cNvSpPr>
          <p:nvPr/>
        </p:nvSpPr>
        <p:spPr bwMode="auto">
          <a:xfrm>
            <a:off x="3708400" y="2132013"/>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4052" name="AutoShape 60"/>
          <p:cNvSpPr>
            <a:spLocks noChangeArrowheads="1"/>
          </p:cNvSpPr>
          <p:nvPr/>
        </p:nvSpPr>
        <p:spPr bwMode="auto">
          <a:xfrm>
            <a:off x="3708400" y="17732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15</a:t>
            </a:r>
          </a:p>
        </p:txBody>
      </p:sp>
      <p:sp>
        <p:nvSpPr>
          <p:cNvPr id="44053" name="AutoShape 61"/>
          <p:cNvSpPr>
            <a:spLocks noChangeArrowheads="1"/>
          </p:cNvSpPr>
          <p:nvPr/>
        </p:nvSpPr>
        <p:spPr bwMode="auto">
          <a:xfrm>
            <a:off x="3708400" y="141287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11</a:t>
            </a:r>
          </a:p>
        </p:txBody>
      </p:sp>
      <p:sp>
        <p:nvSpPr>
          <p:cNvPr id="44054" name="AutoShape 62"/>
          <p:cNvSpPr>
            <a:spLocks noChangeArrowheads="1"/>
          </p:cNvSpPr>
          <p:nvPr/>
        </p:nvSpPr>
        <p:spPr bwMode="auto">
          <a:xfrm>
            <a:off x="3708400" y="105251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7</a:t>
            </a:r>
          </a:p>
        </p:txBody>
      </p:sp>
      <p:sp>
        <p:nvSpPr>
          <p:cNvPr id="44055" name="AutoShape 63"/>
          <p:cNvSpPr>
            <a:spLocks noChangeArrowheads="1"/>
          </p:cNvSpPr>
          <p:nvPr/>
        </p:nvSpPr>
        <p:spPr bwMode="auto">
          <a:xfrm>
            <a:off x="3708400" y="69215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3</a:t>
            </a:r>
          </a:p>
        </p:txBody>
      </p:sp>
      <p:sp>
        <p:nvSpPr>
          <p:cNvPr id="44056" name="Rectangle 64"/>
          <p:cNvSpPr>
            <a:spLocks noChangeArrowheads="1"/>
          </p:cNvSpPr>
          <p:nvPr/>
        </p:nvSpPr>
        <p:spPr bwMode="auto">
          <a:xfrm>
            <a:off x="4787900" y="1341438"/>
            <a:ext cx="3313113" cy="503237"/>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rgbClr val="0000FF"/>
                </a:solidFill>
              </a:rPr>
              <a:t>RAID0</a:t>
            </a:r>
            <a:r>
              <a:rPr lang="zh-CN" altLang="en-US">
                <a:solidFill>
                  <a:srgbClr val="0000FF"/>
                </a:solidFill>
              </a:rPr>
              <a:t>（无冗余）</a:t>
            </a:r>
          </a:p>
        </p:txBody>
      </p:sp>
      <p:sp>
        <p:nvSpPr>
          <p:cNvPr id="44057" name="Rectangle 65"/>
          <p:cNvSpPr>
            <a:spLocks noGrp="1" noChangeArrowheads="1"/>
          </p:cNvSpPr>
          <p:nvPr>
            <p:ph type="body" idx="1"/>
          </p:nvPr>
        </p:nvSpPr>
        <p:spPr>
          <a:xfrm>
            <a:off x="530225" y="2997200"/>
            <a:ext cx="8362950" cy="3600450"/>
          </a:xfrm>
        </p:spPr>
        <p:txBody>
          <a:bodyPr/>
          <a:lstStyle/>
          <a:p>
            <a:pPr eaLnBrk="1" hangingPunct="1"/>
            <a:r>
              <a:rPr lang="zh-CN" altLang="en-US" smtClean="0"/>
              <a:t>性能最佳：</a:t>
            </a:r>
            <a:r>
              <a:rPr lang="en-US" altLang="zh-CN" smtClean="0"/>
              <a:t>I/O</a:t>
            </a:r>
            <a:r>
              <a:rPr lang="zh-CN" altLang="en-US" smtClean="0"/>
              <a:t>性能、容量。</a:t>
            </a:r>
          </a:p>
          <a:p>
            <a:pPr lvl="1" eaLnBrk="1" hangingPunct="1"/>
            <a:r>
              <a:rPr lang="zh-CN" altLang="en-US" smtClean="0"/>
              <a:t>高速数据传输</a:t>
            </a:r>
          </a:p>
          <a:p>
            <a:pPr lvl="1" eaLnBrk="1" hangingPunct="1"/>
            <a:r>
              <a:rPr lang="zh-CN" altLang="en-US" smtClean="0"/>
              <a:t>高速</a:t>
            </a:r>
            <a:r>
              <a:rPr lang="en-US" altLang="zh-CN" smtClean="0"/>
              <a:t>I/O</a:t>
            </a:r>
            <a:r>
              <a:rPr lang="zh-CN" altLang="en-US" smtClean="0"/>
              <a:t>请求</a:t>
            </a:r>
          </a:p>
          <a:p>
            <a:pPr eaLnBrk="1" hangingPunct="1"/>
            <a:r>
              <a:rPr lang="zh-CN" altLang="en-US" smtClean="0"/>
              <a:t>无错误校验功能。</a:t>
            </a:r>
          </a:p>
          <a:p>
            <a:pPr eaLnBrk="1" hangingPunct="1"/>
            <a:r>
              <a:rPr lang="zh-CN" altLang="en-US" smtClean="0"/>
              <a:t>至少两块磁盘。</a:t>
            </a:r>
          </a:p>
          <a:p>
            <a:pPr eaLnBrk="1" hangingPunct="1"/>
            <a:r>
              <a:rPr lang="zh-CN" altLang="en-US" smtClean="0"/>
              <a:t>应用：</a:t>
            </a:r>
            <a:br>
              <a:rPr lang="zh-CN" altLang="en-US" smtClean="0"/>
            </a:br>
            <a:r>
              <a:rPr lang="zh-CN" altLang="en-US" smtClean="0"/>
              <a:t>对</a:t>
            </a:r>
            <a:r>
              <a:rPr lang="zh-CN" altLang="en-US" smtClean="0">
                <a:solidFill>
                  <a:srgbClr val="FF0000"/>
                </a:solidFill>
              </a:rPr>
              <a:t>可靠性</a:t>
            </a:r>
            <a:r>
              <a:rPr lang="zh-CN" altLang="en-US" smtClean="0"/>
              <a:t>要求不高、对</a:t>
            </a:r>
            <a:r>
              <a:rPr lang="en-US" altLang="zh-CN" smtClean="0">
                <a:solidFill>
                  <a:srgbClr val="FF0000"/>
                </a:solidFill>
              </a:rPr>
              <a:t>I/O</a:t>
            </a:r>
            <a:r>
              <a:rPr lang="zh-CN" altLang="en-US" smtClean="0">
                <a:solidFill>
                  <a:srgbClr val="FF0000"/>
                </a:solidFill>
              </a:rPr>
              <a:t>性能</a:t>
            </a:r>
            <a:r>
              <a:rPr lang="zh-CN" altLang="en-US" smtClean="0"/>
              <a:t>要求高的场合。</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a:noFill/>
        </p:spPr>
        <p:txBody>
          <a:bodyPr/>
          <a:lstStyle/>
          <a:p>
            <a:fld id="{5AAE0CE0-C01D-4990-A1FD-1618B21904A7}" type="slidenum">
              <a:rPr lang="zh-CN" altLang="en-US" smtClean="0">
                <a:ea typeface="宋体" charset="-122"/>
              </a:rPr>
              <a:pPr/>
              <a:t>43</a:t>
            </a:fld>
            <a:endParaRPr lang="en-US" altLang="zh-CN" smtClean="0">
              <a:ea typeface="宋体" charset="-122"/>
            </a:endParaRPr>
          </a:p>
        </p:txBody>
      </p:sp>
      <p:sp>
        <p:nvSpPr>
          <p:cNvPr id="1732872" name="AutoShape 264"/>
          <p:cNvSpPr>
            <a:spLocks noChangeArrowheads="1"/>
          </p:cNvSpPr>
          <p:nvPr/>
        </p:nvSpPr>
        <p:spPr bwMode="auto">
          <a:xfrm>
            <a:off x="1476375" y="692150"/>
            <a:ext cx="7343775" cy="4897438"/>
          </a:xfrm>
          <a:prstGeom prst="roundRect">
            <a:avLst>
              <a:gd name="adj" fmla="val 4472"/>
            </a:avLst>
          </a:prstGeom>
          <a:solidFill>
            <a:srgbClr val="FFCCCC"/>
          </a:solidFill>
          <a:ln w="28575" algn="ctr">
            <a:solidFill>
              <a:srgbClr val="FF0066"/>
            </a:solidFill>
            <a:round/>
            <a:headEnd/>
            <a:tailEnd/>
          </a:ln>
        </p:spPr>
        <p:txBody>
          <a:bodyPr wrap="none" anchor="ctr"/>
          <a:lstStyle/>
          <a:p>
            <a:pPr algn="ctr">
              <a:spcBef>
                <a:spcPct val="50000"/>
              </a:spcBef>
            </a:pPr>
            <a:endParaRPr lang="zh-CN" altLang="en-US"/>
          </a:p>
        </p:txBody>
      </p:sp>
      <p:sp>
        <p:nvSpPr>
          <p:cNvPr id="45060"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45061" name="AutoShape 76"/>
          <p:cNvSpPr>
            <a:spLocks noChangeArrowheads="1"/>
          </p:cNvSpPr>
          <p:nvPr/>
        </p:nvSpPr>
        <p:spPr bwMode="auto">
          <a:xfrm>
            <a:off x="1474788" y="692150"/>
            <a:ext cx="1296987" cy="4897438"/>
          </a:xfrm>
          <a:prstGeom prst="can">
            <a:avLst>
              <a:gd name="adj" fmla="val 22709"/>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5062" name="Rectangle 92"/>
          <p:cNvSpPr>
            <a:spLocks noChangeArrowheads="1"/>
          </p:cNvSpPr>
          <p:nvPr/>
        </p:nvSpPr>
        <p:spPr bwMode="auto">
          <a:xfrm>
            <a:off x="395288" y="6165850"/>
            <a:ext cx="8424862" cy="433388"/>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zh-CN" altLang="en-US">
                <a:solidFill>
                  <a:schemeClr val="bg2"/>
                </a:solidFill>
              </a:rPr>
              <a:t>一个典型的 </a:t>
            </a:r>
            <a:r>
              <a:rPr lang="en-US" altLang="zh-CN">
                <a:solidFill>
                  <a:schemeClr val="bg2"/>
                </a:solidFill>
              </a:rPr>
              <a:t>RAID 0 </a:t>
            </a:r>
            <a:r>
              <a:rPr lang="zh-CN" altLang="en-US">
                <a:solidFill>
                  <a:schemeClr val="bg2"/>
                </a:solidFill>
              </a:rPr>
              <a:t>系统</a:t>
            </a:r>
          </a:p>
        </p:txBody>
      </p:sp>
      <p:sp>
        <p:nvSpPr>
          <p:cNvPr id="45063" name="Rectangle 95"/>
          <p:cNvSpPr>
            <a:spLocks noChangeArrowheads="1"/>
          </p:cNvSpPr>
          <p:nvPr/>
        </p:nvSpPr>
        <p:spPr bwMode="auto">
          <a:xfrm>
            <a:off x="1546225" y="15557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45064" name="Rectangle 96"/>
          <p:cNvSpPr>
            <a:spLocks noChangeArrowheads="1"/>
          </p:cNvSpPr>
          <p:nvPr/>
        </p:nvSpPr>
        <p:spPr bwMode="auto">
          <a:xfrm>
            <a:off x="1546225" y="17716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45065" name="Rectangle 97"/>
          <p:cNvSpPr>
            <a:spLocks noChangeArrowheads="1"/>
          </p:cNvSpPr>
          <p:nvPr/>
        </p:nvSpPr>
        <p:spPr bwMode="auto">
          <a:xfrm>
            <a:off x="1546225" y="1989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45066" name="Rectangle 98"/>
          <p:cNvSpPr>
            <a:spLocks noChangeArrowheads="1"/>
          </p:cNvSpPr>
          <p:nvPr/>
        </p:nvSpPr>
        <p:spPr bwMode="auto">
          <a:xfrm>
            <a:off x="1546225" y="2205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sp>
        <p:nvSpPr>
          <p:cNvPr id="45067" name="Rectangle 99"/>
          <p:cNvSpPr>
            <a:spLocks noChangeArrowheads="1"/>
          </p:cNvSpPr>
          <p:nvPr/>
        </p:nvSpPr>
        <p:spPr bwMode="auto">
          <a:xfrm>
            <a:off x="179388" y="1339850"/>
            <a:ext cx="8713787"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45068" name="Rectangle 100"/>
          <p:cNvSpPr>
            <a:spLocks noChangeArrowheads="1"/>
          </p:cNvSpPr>
          <p:nvPr/>
        </p:nvSpPr>
        <p:spPr bwMode="auto">
          <a:xfrm>
            <a:off x="1546225"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Strip(0,0)</a:t>
            </a:r>
          </a:p>
        </p:txBody>
      </p:sp>
      <p:sp>
        <p:nvSpPr>
          <p:cNvPr id="45069" name="Rectangle 101"/>
          <p:cNvSpPr>
            <a:spLocks noChangeArrowheads="1"/>
          </p:cNvSpPr>
          <p:nvPr/>
        </p:nvSpPr>
        <p:spPr bwMode="auto">
          <a:xfrm>
            <a:off x="1546225" y="28527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20</a:t>
            </a:r>
          </a:p>
        </p:txBody>
      </p:sp>
      <p:sp>
        <p:nvSpPr>
          <p:cNvPr id="45070" name="Rectangle 102"/>
          <p:cNvSpPr>
            <a:spLocks noChangeArrowheads="1"/>
          </p:cNvSpPr>
          <p:nvPr/>
        </p:nvSpPr>
        <p:spPr bwMode="auto">
          <a:xfrm>
            <a:off x="1546225" y="30686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21</a:t>
            </a:r>
          </a:p>
        </p:txBody>
      </p:sp>
      <p:sp>
        <p:nvSpPr>
          <p:cNvPr id="45071" name="Rectangle 103"/>
          <p:cNvSpPr>
            <a:spLocks noChangeArrowheads="1"/>
          </p:cNvSpPr>
          <p:nvPr/>
        </p:nvSpPr>
        <p:spPr bwMode="auto">
          <a:xfrm>
            <a:off x="1546225" y="32861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22</a:t>
            </a:r>
          </a:p>
        </p:txBody>
      </p:sp>
      <p:sp>
        <p:nvSpPr>
          <p:cNvPr id="45072" name="Rectangle 104"/>
          <p:cNvSpPr>
            <a:spLocks noChangeArrowheads="1"/>
          </p:cNvSpPr>
          <p:nvPr/>
        </p:nvSpPr>
        <p:spPr bwMode="auto">
          <a:xfrm>
            <a:off x="1546225" y="35020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23</a:t>
            </a:r>
          </a:p>
        </p:txBody>
      </p:sp>
      <p:sp>
        <p:nvSpPr>
          <p:cNvPr id="45073" name="Rectangle 105"/>
          <p:cNvSpPr>
            <a:spLocks noChangeArrowheads="1"/>
          </p:cNvSpPr>
          <p:nvPr/>
        </p:nvSpPr>
        <p:spPr bwMode="auto">
          <a:xfrm>
            <a:off x="179388" y="2636838"/>
            <a:ext cx="8713787"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45074" name="Rectangle 106"/>
          <p:cNvSpPr>
            <a:spLocks noChangeArrowheads="1"/>
          </p:cNvSpPr>
          <p:nvPr/>
        </p:nvSpPr>
        <p:spPr bwMode="auto">
          <a:xfrm>
            <a:off x="1546225"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Strip(0,1)</a:t>
            </a:r>
          </a:p>
        </p:txBody>
      </p:sp>
      <p:sp>
        <p:nvSpPr>
          <p:cNvPr id="45075" name="Rectangle 107"/>
          <p:cNvSpPr>
            <a:spLocks noChangeArrowheads="1"/>
          </p:cNvSpPr>
          <p:nvPr/>
        </p:nvSpPr>
        <p:spPr bwMode="auto">
          <a:xfrm>
            <a:off x="1546225" y="4148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40</a:t>
            </a:r>
          </a:p>
        </p:txBody>
      </p:sp>
      <p:sp>
        <p:nvSpPr>
          <p:cNvPr id="45076" name="Rectangle 108"/>
          <p:cNvSpPr>
            <a:spLocks noChangeArrowheads="1"/>
          </p:cNvSpPr>
          <p:nvPr/>
        </p:nvSpPr>
        <p:spPr bwMode="auto">
          <a:xfrm>
            <a:off x="1546225" y="4364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41</a:t>
            </a:r>
          </a:p>
        </p:txBody>
      </p:sp>
      <p:sp>
        <p:nvSpPr>
          <p:cNvPr id="45077" name="Rectangle 109"/>
          <p:cNvSpPr>
            <a:spLocks noChangeArrowheads="1"/>
          </p:cNvSpPr>
          <p:nvPr/>
        </p:nvSpPr>
        <p:spPr bwMode="auto">
          <a:xfrm>
            <a:off x="1546225" y="45815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42</a:t>
            </a:r>
          </a:p>
        </p:txBody>
      </p:sp>
      <p:sp>
        <p:nvSpPr>
          <p:cNvPr id="45078" name="Rectangle 110"/>
          <p:cNvSpPr>
            <a:spLocks noChangeArrowheads="1"/>
          </p:cNvSpPr>
          <p:nvPr/>
        </p:nvSpPr>
        <p:spPr bwMode="auto">
          <a:xfrm>
            <a:off x="1546225" y="47974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43</a:t>
            </a:r>
          </a:p>
        </p:txBody>
      </p:sp>
      <p:sp>
        <p:nvSpPr>
          <p:cNvPr id="45079" name="Rectangle 111"/>
          <p:cNvSpPr>
            <a:spLocks noChangeArrowheads="1"/>
          </p:cNvSpPr>
          <p:nvPr/>
        </p:nvSpPr>
        <p:spPr bwMode="auto">
          <a:xfrm>
            <a:off x="179388" y="3932238"/>
            <a:ext cx="8713787"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45080" name="Rectangle 112"/>
          <p:cNvSpPr>
            <a:spLocks noChangeArrowheads="1"/>
          </p:cNvSpPr>
          <p:nvPr/>
        </p:nvSpPr>
        <p:spPr bwMode="auto">
          <a:xfrm>
            <a:off x="1546225"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Strip(0,2)</a:t>
            </a:r>
          </a:p>
        </p:txBody>
      </p:sp>
      <p:sp>
        <p:nvSpPr>
          <p:cNvPr id="45081" name="Text Box 113"/>
          <p:cNvSpPr txBox="1">
            <a:spLocks noChangeArrowheads="1"/>
          </p:cNvSpPr>
          <p:nvPr/>
        </p:nvSpPr>
        <p:spPr bwMode="auto">
          <a:xfrm>
            <a:off x="1835150" y="5086350"/>
            <a:ext cx="611188"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45082" name="AutoShape 114"/>
          <p:cNvSpPr>
            <a:spLocks noChangeArrowheads="1"/>
          </p:cNvSpPr>
          <p:nvPr/>
        </p:nvSpPr>
        <p:spPr bwMode="auto">
          <a:xfrm>
            <a:off x="29876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5083" name="Rectangle 115"/>
          <p:cNvSpPr>
            <a:spLocks noChangeArrowheads="1"/>
          </p:cNvSpPr>
          <p:nvPr/>
        </p:nvSpPr>
        <p:spPr bwMode="auto">
          <a:xfrm>
            <a:off x="3059113" y="15557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45084" name="Rectangle 116"/>
          <p:cNvSpPr>
            <a:spLocks noChangeArrowheads="1"/>
          </p:cNvSpPr>
          <p:nvPr/>
        </p:nvSpPr>
        <p:spPr bwMode="auto">
          <a:xfrm>
            <a:off x="3059113" y="17716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45085" name="Rectangle 117"/>
          <p:cNvSpPr>
            <a:spLocks noChangeArrowheads="1"/>
          </p:cNvSpPr>
          <p:nvPr/>
        </p:nvSpPr>
        <p:spPr bwMode="auto">
          <a:xfrm>
            <a:off x="3059113" y="1989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45086" name="Rectangle 118"/>
          <p:cNvSpPr>
            <a:spLocks noChangeArrowheads="1"/>
          </p:cNvSpPr>
          <p:nvPr/>
        </p:nvSpPr>
        <p:spPr bwMode="auto">
          <a:xfrm>
            <a:off x="3059113" y="2205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sp>
        <p:nvSpPr>
          <p:cNvPr id="45087" name="Rectangle 119"/>
          <p:cNvSpPr>
            <a:spLocks noChangeArrowheads="1"/>
          </p:cNvSpPr>
          <p:nvPr/>
        </p:nvSpPr>
        <p:spPr bwMode="auto">
          <a:xfrm>
            <a:off x="30591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Strip(1,0)</a:t>
            </a:r>
          </a:p>
        </p:txBody>
      </p:sp>
      <p:sp>
        <p:nvSpPr>
          <p:cNvPr id="45088" name="Rectangle 120"/>
          <p:cNvSpPr>
            <a:spLocks noChangeArrowheads="1"/>
          </p:cNvSpPr>
          <p:nvPr/>
        </p:nvSpPr>
        <p:spPr bwMode="auto">
          <a:xfrm>
            <a:off x="3059113" y="28527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24</a:t>
            </a:r>
          </a:p>
        </p:txBody>
      </p:sp>
      <p:sp>
        <p:nvSpPr>
          <p:cNvPr id="45089" name="Rectangle 121"/>
          <p:cNvSpPr>
            <a:spLocks noChangeArrowheads="1"/>
          </p:cNvSpPr>
          <p:nvPr/>
        </p:nvSpPr>
        <p:spPr bwMode="auto">
          <a:xfrm>
            <a:off x="3059113" y="30686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25</a:t>
            </a:r>
          </a:p>
        </p:txBody>
      </p:sp>
      <p:sp>
        <p:nvSpPr>
          <p:cNvPr id="45090" name="Rectangle 122"/>
          <p:cNvSpPr>
            <a:spLocks noChangeArrowheads="1"/>
          </p:cNvSpPr>
          <p:nvPr/>
        </p:nvSpPr>
        <p:spPr bwMode="auto">
          <a:xfrm>
            <a:off x="3059113" y="32861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26</a:t>
            </a:r>
          </a:p>
        </p:txBody>
      </p:sp>
      <p:sp>
        <p:nvSpPr>
          <p:cNvPr id="45091" name="Rectangle 123"/>
          <p:cNvSpPr>
            <a:spLocks noChangeArrowheads="1"/>
          </p:cNvSpPr>
          <p:nvPr/>
        </p:nvSpPr>
        <p:spPr bwMode="auto">
          <a:xfrm>
            <a:off x="3059113" y="35020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27</a:t>
            </a:r>
          </a:p>
        </p:txBody>
      </p:sp>
      <p:sp>
        <p:nvSpPr>
          <p:cNvPr id="45092" name="Rectangle 124"/>
          <p:cNvSpPr>
            <a:spLocks noChangeArrowheads="1"/>
          </p:cNvSpPr>
          <p:nvPr/>
        </p:nvSpPr>
        <p:spPr bwMode="auto">
          <a:xfrm>
            <a:off x="30591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Strip(1,1)</a:t>
            </a:r>
          </a:p>
        </p:txBody>
      </p:sp>
      <p:sp>
        <p:nvSpPr>
          <p:cNvPr id="45093" name="Rectangle 125"/>
          <p:cNvSpPr>
            <a:spLocks noChangeArrowheads="1"/>
          </p:cNvSpPr>
          <p:nvPr/>
        </p:nvSpPr>
        <p:spPr bwMode="auto">
          <a:xfrm>
            <a:off x="3059113" y="4148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44</a:t>
            </a:r>
          </a:p>
        </p:txBody>
      </p:sp>
      <p:sp>
        <p:nvSpPr>
          <p:cNvPr id="45094" name="Rectangle 126"/>
          <p:cNvSpPr>
            <a:spLocks noChangeArrowheads="1"/>
          </p:cNvSpPr>
          <p:nvPr/>
        </p:nvSpPr>
        <p:spPr bwMode="auto">
          <a:xfrm>
            <a:off x="3059113" y="4364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45</a:t>
            </a:r>
          </a:p>
        </p:txBody>
      </p:sp>
      <p:sp>
        <p:nvSpPr>
          <p:cNvPr id="45095" name="Rectangle 127"/>
          <p:cNvSpPr>
            <a:spLocks noChangeArrowheads="1"/>
          </p:cNvSpPr>
          <p:nvPr/>
        </p:nvSpPr>
        <p:spPr bwMode="auto">
          <a:xfrm>
            <a:off x="3059113" y="45815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46</a:t>
            </a:r>
          </a:p>
        </p:txBody>
      </p:sp>
      <p:sp>
        <p:nvSpPr>
          <p:cNvPr id="45096" name="Rectangle 128"/>
          <p:cNvSpPr>
            <a:spLocks noChangeArrowheads="1"/>
          </p:cNvSpPr>
          <p:nvPr/>
        </p:nvSpPr>
        <p:spPr bwMode="auto">
          <a:xfrm>
            <a:off x="3059113" y="47974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47</a:t>
            </a:r>
          </a:p>
        </p:txBody>
      </p:sp>
      <p:sp>
        <p:nvSpPr>
          <p:cNvPr id="45097" name="Rectangle 129"/>
          <p:cNvSpPr>
            <a:spLocks noChangeArrowheads="1"/>
          </p:cNvSpPr>
          <p:nvPr/>
        </p:nvSpPr>
        <p:spPr bwMode="auto">
          <a:xfrm>
            <a:off x="30591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Strip(1,2)</a:t>
            </a:r>
          </a:p>
        </p:txBody>
      </p:sp>
      <p:sp>
        <p:nvSpPr>
          <p:cNvPr id="45098" name="Text Box 130"/>
          <p:cNvSpPr txBox="1">
            <a:spLocks noChangeArrowheads="1"/>
          </p:cNvSpPr>
          <p:nvPr/>
        </p:nvSpPr>
        <p:spPr bwMode="auto">
          <a:xfrm>
            <a:off x="33480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45099" name="AutoShape 131"/>
          <p:cNvSpPr>
            <a:spLocks noChangeArrowheads="1"/>
          </p:cNvSpPr>
          <p:nvPr/>
        </p:nvSpPr>
        <p:spPr bwMode="auto">
          <a:xfrm>
            <a:off x="44989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5100" name="Rectangle 132"/>
          <p:cNvSpPr>
            <a:spLocks noChangeArrowheads="1"/>
          </p:cNvSpPr>
          <p:nvPr/>
        </p:nvSpPr>
        <p:spPr bwMode="auto">
          <a:xfrm>
            <a:off x="4570413" y="15557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45101" name="Rectangle 133"/>
          <p:cNvSpPr>
            <a:spLocks noChangeArrowheads="1"/>
          </p:cNvSpPr>
          <p:nvPr/>
        </p:nvSpPr>
        <p:spPr bwMode="auto">
          <a:xfrm>
            <a:off x="4570413" y="17716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45102" name="Rectangle 134"/>
          <p:cNvSpPr>
            <a:spLocks noChangeArrowheads="1"/>
          </p:cNvSpPr>
          <p:nvPr/>
        </p:nvSpPr>
        <p:spPr bwMode="auto">
          <a:xfrm>
            <a:off x="4570413" y="1989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45103" name="Rectangle 135"/>
          <p:cNvSpPr>
            <a:spLocks noChangeArrowheads="1"/>
          </p:cNvSpPr>
          <p:nvPr/>
        </p:nvSpPr>
        <p:spPr bwMode="auto">
          <a:xfrm>
            <a:off x="4570413" y="2205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sp>
        <p:nvSpPr>
          <p:cNvPr id="45104" name="Rectangle 136"/>
          <p:cNvSpPr>
            <a:spLocks noChangeArrowheads="1"/>
          </p:cNvSpPr>
          <p:nvPr/>
        </p:nvSpPr>
        <p:spPr bwMode="auto">
          <a:xfrm>
            <a:off x="45704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Strip(2,0)</a:t>
            </a:r>
          </a:p>
        </p:txBody>
      </p:sp>
      <p:sp>
        <p:nvSpPr>
          <p:cNvPr id="45105" name="Rectangle 137"/>
          <p:cNvSpPr>
            <a:spLocks noChangeArrowheads="1"/>
          </p:cNvSpPr>
          <p:nvPr/>
        </p:nvSpPr>
        <p:spPr bwMode="auto">
          <a:xfrm>
            <a:off x="4570413" y="28527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28</a:t>
            </a:r>
          </a:p>
        </p:txBody>
      </p:sp>
      <p:sp>
        <p:nvSpPr>
          <p:cNvPr id="45106" name="Rectangle 138"/>
          <p:cNvSpPr>
            <a:spLocks noChangeArrowheads="1"/>
          </p:cNvSpPr>
          <p:nvPr/>
        </p:nvSpPr>
        <p:spPr bwMode="auto">
          <a:xfrm>
            <a:off x="4570413" y="30686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29</a:t>
            </a:r>
          </a:p>
        </p:txBody>
      </p:sp>
      <p:sp>
        <p:nvSpPr>
          <p:cNvPr id="45107" name="Rectangle 139"/>
          <p:cNvSpPr>
            <a:spLocks noChangeArrowheads="1"/>
          </p:cNvSpPr>
          <p:nvPr/>
        </p:nvSpPr>
        <p:spPr bwMode="auto">
          <a:xfrm>
            <a:off x="4570413" y="32861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30</a:t>
            </a:r>
          </a:p>
        </p:txBody>
      </p:sp>
      <p:sp>
        <p:nvSpPr>
          <p:cNvPr id="45108" name="Rectangle 140"/>
          <p:cNvSpPr>
            <a:spLocks noChangeArrowheads="1"/>
          </p:cNvSpPr>
          <p:nvPr/>
        </p:nvSpPr>
        <p:spPr bwMode="auto">
          <a:xfrm>
            <a:off x="4570413" y="35020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31</a:t>
            </a:r>
          </a:p>
        </p:txBody>
      </p:sp>
      <p:sp>
        <p:nvSpPr>
          <p:cNvPr id="45109" name="Rectangle 141"/>
          <p:cNvSpPr>
            <a:spLocks noChangeArrowheads="1"/>
          </p:cNvSpPr>
          <p:nvPr/>
        </p:nvSpPr>
        <p:spPr bwMode="auto">
          <a:xfrm>
            <a:off x="45704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Strip(2,1)</a:t>
            </a:r>
          </a:p>
        </p:txBody>
      </p:sp>
      <p:sp>
        <p:nvSpPr>
          <p:cNvPr id="45110" name="Rectangle 142"/>
          <p:cNvSpPr>
            <a:spLocks noChangeArrowheads="1"/>
          </p:cNvSpPr>
          <p:nvPr/>
        </p:nvSpPr>
        <p:spPr bwMode="auto">
          <a:xfrm>
            <a:off x="4570413" y="4148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48</a:t>
            </a:r>
          </a:p>
        </p:txBody>
      </p:sp>
      <p:sp>
        <p:nvSpPr>
          <p:cNvPr id="45111" name="Rectangle 143"/>
          <p:cNvSpPr>
            <a:spLocks noChangeArrowheads="1"/>
          </p:cNvSpPr>
          <p:nvPr/>
        </p:nvSpPr>
        <p:spPr bwMode="auto">
          <a:xfrm>
            <a:off x="4570413" y="4364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49</a:t>
            </a:r>
          </a:p>
        </p:txBody>
      </p:sp>
      <p:sp>
        <p:nvSpPr>
          <p:cNvPr id="45112" name="Rectangle 144"/>
          <p:cNvSpPr>
            <a:spLocks noChangeArrowheads="1"/>
          </p:cNvSpPr>
          <p:nvPr/>
        </p:nvSpPr>
        <p:spPr bwMode="auto">
          <a:xfrm>
            <a:off x="4570413" y="45815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50</a:t>
            </a:r>
          </a:p>
        </p:txBody>
      </p:sp>
      <p:sp>
        <p:nvSpPr>
          <p:cNvPr id="45113" name="Rectangle 145"/>
          <p:cNvSpPr>
            <a:spLocks noChangeArrowheads="1"/>
          </p:cNvSpPr>
          <p:nvPr/>
        </p:nvSpPr>
        <p:spPr bwMode="auto">
          <a:xfrm>
            <a:off x="4570413" y="47974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51</a:t>
            </a:r>
          </a:p>
        </p:txBody>
      </p:sp>
      <p:sp>
        <p:nvSpPr>
          <p:cNvPr id="45114" name="Rectangle 146"/>
          <p:cNvSpPr>
            <a:spLocks noChangeArrowheads="1"/>
          </p:cNvSpPr>
          <p:nvPr/>
        </p:nvSpPr>
        <p:spPr bwMode="auto">
          <a:xfrm>
            <a:off x="45704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Strip(2,2)</a:t>
            </a:r>
          </a:p>
        </p:txBody>
      </p:sp>
      <p:sp>
        <p:nvSpPr>
          <p:cNvPr id="45115" name="Text Box 147"/>
          <p:cNvSpPr txBox="1">
            <a:spLocks noChangeArrowheads="1"/>
          </p:cNvSpPr>
          <p:nvPr/>
        </p:nvSpPr>
        <p:spPr bwMode="auto">
          <a:xfrm>
            <a:off x="48593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45116" name="AutoShape 148"/>
          <p:cNvSpPr>
            <a:spLocks noChangeArrowheads="1"/>
          </p:cNvSpPr>
          <p:nvPr/>
        </p:nvSpPr>
        <p:spPr bwMode="auto">
          <a:xfrm>
            <a:off x="60102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5117" name="Rectangle 149"/>
          <p:cNvSpPr>
            <a:spLocks noChangeArrowheads="1"/>
          </p:cNvSpPr>
          <p:nvPr/>
        </p:nvSpPr>
        <p:spPr bwMode="auto">
          <a:xfrm>
            <a:off x="6081713" y="15557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45118" name="Rectangle 150"/>
          <p:cNvSpPr>
            <a:spLocks noChangeArrowheads="1"/>
          </p:cNvSpPr>
          <p:nvPr/>
        </p:nvSpPr>
        <p:spPr bwMode="auto">
          <a:xfrm>
            <a:off x="6081713" y="17716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45119" name="Rectangle 151"/>
          <p:cNvSpPr>
            <a:spLocks noChangeArrowheads="1"/>
          </p:cNvSpPr>
          <p:nvPr/>
        </p:nvSpPr>
        <p:spPr bwMode="auto">
          <a:xfrm>
            <a:off x="6081713" y="1989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45120" name="Rectangle 152"/>
          <p:cNvSpPr>
            <a:spLocks noChangeArrowheads="1"/>
          </p:cNvSpPr>
          <p:nvPr/>
        </p:nvSpPr>
        <p:spPr bwMode="auto">
          <a:xfrm>
            <a:off x="6081713" y="2205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sp>
        <p:nvSpPr>
          <p:cNvPr id="45121" name="Rectangle 153"/>
          <p:cNvSpPr>
            <a:spLocks noChangeArrowheads="1"/>
          </p:cNvSpPr>
          <p:nvPr/>
        </p:nvSpPr>
        <p:spPr bwMode="auto">
          <a:xfrm>
            <a:off x="60817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Strip(3,0)</a:t>
            </a:r>
          </a:p>
        </p:txBody>
      </p:sp>
      <p:sp>
        <p:nvSpPr>
          <p:cNvPr id="45122" name="Rectangle 154"/>
          <p:cNvSpPr>
            <a:spLocks noChangeArrowheads="1"/>
          </p:cNvSpPr>
          <p:nvPr/>
        </p:nvSpPr>
        <p:spPr bwMode="auto">
          <a:xfrm>
            <a:off x="6081713" y="28527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32</a:t>
            </a:r>
          </a:p>
        </p:txBody>
      </p:sp>
      <p:sp>
        <p:nvSpPr>
          <p:cNvPr id="45123" name="Rectangle 155"/>
          <p:cNvSpPr>
            <a:spLocks noChangeArrowheads="1"/>
          </p:cNvSpPr>
          <p:nvPr/>
        </p:nvSpPr>
        <p:spPr bwMode="auto">
          <a:xfrm>
            <a:off x="6081713" y="30686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33</a:t>
            </a:r>
          </a:p>
        </p:txBody>
      </p:sp>
      <p:sp>
        <p:nvSpPr>
          <p:cNvPr id="45124" name="Rectangle 156"/>
          <p:cNvSpPr>
            <a:spLocks noChangeArrowheads="1"/>
          </p:cNvSpPr>
          <p:nvPr/>
        </p:nvSpPr>
        <p:spPr bwMode="auto">
          <a:xfrm>
            <a:off x="6081713" y="32861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34</a:t>
            </a:r>
          </a:p>
        </p:txBody>
      </p:sp>
      <p:sp>
        <p:nvSpPr>
          <p:cNvPr id="45125" name="Rectangle 157"/>
          <p:cNvSpPr>
            <a:spLocks noChangeArrowheads="1"/>
          </p:cNvSpPr>
          <p:nvPr/>
        </p:nvSpPr>
        <p:spPr bwMode="auto">
          <a:xfrm>
            <a:off x="6081713" y="35020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35</a:t>
            </a:r>
          </a:p>
        </p:txBody>
      </p:sp>
      <p:sp>
        <p:nvSpPr>
          <p:cNvPr id="45126" name="Rectangle 158"/>
          <p:cNvSpPr>
            <a:spLocks noChangeArrowheads="1"/>
          </p:cNvSpPr>
          <p:nvPr/>
        </p:nvSpPr>
        <p:spPr bwMode="auto">
          <a:xfrm>
            <a:off x="60817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Strip(3,1)</a:t>
            </a:r>
          </a:p>
        </p:txBody>
      </p:sp>
      <p:sp>
        <p:nvSpPr>
          <p:cNvPr id="45127" name="Rectangle 159"/>
          <p:cNvSpPr>
            <a:spLocks noChangeArrowheads="1"/>
          </p:cNvSpPr>
          <p:nvPr/>
        </p:nvSpPr>
        <p:spPr bwMode="auto">
          <a:xfrm>
            <a:off x="6081713" y="4148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52</a:t>
            </a:r>
          </a:p>
        </p:txBody>
      </p:sp>
      <p:sp>
        <p:nvSpPr>
          <p:cNvPr id="45128" name="Rectangle 160"/>
          <p:cNvSpPr>
            <a:spLocks noChangeArrowheads="1"/>
          </p:cNvSpPr>
          <p:nvPr/>
        </p:nvSpPr>
        <p:spPr bwMode="auto">
          <a:xfrm>
            <a:off x="6081713" y="4364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53</a:t>
            </a:r>
          </a:p>
        </p:txBody>
      </p:sp>
      <p:sp>
        <p:nvSpPr>
          <p:cNvPr id="45129" name="Rectangle 161"/>
          <p:cNvSpPr>
            <a:spLocks noChangeArrowheads="1"/>
          </p:cNvSpPr>
          <p:nvPr/>
        </p:nvSpPr>
        <p:spPr bwMode="auto">
          <a:xfrm>
            <a:off x="6081713" y="45815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54</a:t>
            </a:r>
          </a:p>
        </p:txBody>
      </p:sp>
      <p:sp>
        <p:nvSpPr>
          <p:cNvPr id="45130" name="Rectangle 162"/>
          <p:cNvSpPr>
            <a:spLocks noChangeArrowheads="1"/>
          </p:cNvSpPr>
          <p:nvPr/>
        </p:nvSpPr>
        <p:spPr bwMode="auto">
          <a:xfrm>
            <a:off x="6081713" y="47974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55</a:t>
            </a:r>
          </a:p>
        </p:txBody>
      </p:sp>
      <p:sp>
        <p:nvSpPr>
          <p:cNvPr id="45131" name="Rectangle 163"/>
          <p:cNvSpPr>
            <a:spLocks noChangeArrowheads="1"/>
          </p:cNvSpPr>
          <p:nvPr/>
        </p:nvSpPr>
        <p:spPr bwMode="auto">
          <a:xfrm>
            <a:off x="60817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Strip(3,2)</a:t>
            </a:r>
          </a:p>
        </p:txBody>
      </p:sp>
      <p:sp>
        <p:nvSpPr>
          <p:cNvPr id="45132" name="Text Box 164"/>
          <p:cNvSpPr txBox="1">
            <a:spLocks noChangeArrowheads="1"/>
          </p:cNvSpPr>
          <p:nvPr/>
        </p:nvSpPr>
        <p:spPr bwMode="auto">
          <a:xfrm>
            <a:off x="63706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45133" name="AutoShape 165"/>
          <p:cNvSpPr>
            <a:spLocks noChangeArrowheads="1"/>
          </p:cNvSpPr>
          <p:nvPr/>
        </p:nvSpPr>
        <p:spPr bwMode="auto">
          <a:xfrm>
            <a:off x="7524750"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5134" name="Rectangle 166"/>
          <p:cNvSpPr>
            <a:spLocks noChangeArrowheads="1"/>
          </p:cNvSpPr>
          <p:nvPr/>
        </p:nvSpPr>
        <p:spPr bwMode="auto">
          <a:xfrm>
            <a:off x="7596188" y="15557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16</a:t>
            </a:r>
          </a:p>
        </p:txBody>
      </p:sp>
      <p:sp>
        <p:nvSpPr>
          <p:cNvPr id="45135" name="Rectangle 167"/>
          <p:cNvSpPr>
            <a:spLocks noChangeArrowheads="1"/>
          </p:cNvSpPr>
          <p:nvPr/>
        </p:nvSpPr>
        <p:spPr bwMode="auto">
          <a:xfrm>
            <a:off x="7596188" y="17716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17</a:t>
            </a:r>
          </a:p>
        </p:txBody>
      </p:sp>
      <p:sp>
        <p:nvSpPr>
          <p:cNvPr id="45136" name="Rectangle 168"/>
          <p:cNvSpPr>
            <a:spLocks noChangeArrowheads="1"/>
          </p:cNvSpPr>
          <p:nvPr/>
        </p:nvSpPr>
        <p:spPr bwMode="auto">
          <a:xfrm>
            <a:off x="7596188" y="1989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18</a:t>
            </a:r>
          </a:p>
        </p:txBody>
      </p:sp>
      <p:sp>
        <p:nvSpPr>
          <p:cNvPr id="45137" name="Rectangle 169"/>
          <p:cNvSpPr>
            <a:spLocks noChangeArrowheads="1"/>
          </p:cNvSpPr>
          <p:nvPr/>
        </p:nvSpPr>
        <p:spPr bwMode="auto">
          <a:xfrm>
            <a:off x="7596188" y="2205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19</a:t>
            </a:r>
          </a:p>
        </p:txBody>
      </p:sp>
      <p:sp>
        <p:nvSpPr>
          <p:cNvPr id="45138" name="Rectangle 170"/>
          <p:cNvSpPr>
            <a:spLocks noChangeArrowheads="1"/>
          </p:cNvSpPr>
          <p:nvPr/>
        </p:nvSpPr>
        <p:spPr bwMode="auto">
          <a:xfrm>
            <a:off x="7596188"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Strip(4,0)</a:t>
            </a:r>
          </a:p>
        </p:txBody>
      </p:sp>
      <p:sp>
        <p:nvSpPr>
          <p:cNvPr id="45139" name="Rectangle 171"/>
          <p:cNvSpPr>
            <a:spLocks noChangeArrowheads="1"/>
          </p:cNvSpPr>
          <p:nvPr/>
        </p:nvSpPr>
        <p:spPr bwMode="auto">
          <a:xfrm>
            <a:off x="7596188" y="28527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36</a:t>
            </a:r>
          </a:p>
        </p:txBody>
      </p:sp>
      <p:sp>
        <p:nvSpPr>
          <p:cNvPr id="45140" name="Rectangle 172"/>
          <p:cNvSpPr>
            <a:spLocks noChangeArrowheads="1"/>
          </p:cNvSpPr>
          <p:nvPr/>
        </p:nvSpPr>
        <p:spPr bwMode="auto">
          <a:xfrm>
            <a:off x="7596188" y="30686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37</a:t>
            </a:r>
          </a:p>
        </p:txBody>
      </p:sp>
      <p:sp>
        <p:nvSpPr>
          <p:cNvPr id="45141" name="Rectangle 173"/>
          <p:cNvSpPr>
            <a:spLocks noChangeArrowheads="1"/>
          </p:cNvSpPr>
          <p:nvPr/>
        </p:nvSpPr>
        <p:spPr bwMode="auto">
          <a:xfrm>
            <a:off x="7596188" y="32861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38</a:t>
            </a:r>
          </a:p>
        </p:txBody>
      </p:sp>
      <p:sp>
        <p:nvSpPr>
          <p:cNvPr id="45142" name="Rectangle 174"/>
          <p:cNvSpPr>
            <a:spLocks noChangeArrowheads="1"/>
          </p:cNvSpPr>
          <p:nvPr/>
        </p:nvSpPr>
        <p:spPr bwMode="auto">
          <a:xfrm>
            <a:off x="7596188" y="35020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39</a:t>
            </a:r>
          </a:p>
        </p:txBody>
      </p:sp>
      <p:sp>
        <p:nvSpPr>
          <p:cNvPr id="45143" name="Rectangle 175"/>
          <p:cNvSpPr>
            <a:spLocks noChangeArrowheads="1"/>
          </p:cNvSpPr>
          <p:nvPr/>
        </p:nvSpPr>
        <p:spPr bwMode="auto">
          <a:xfrm>
            <a:off x="7596188"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Strip(4,1)</a:t>
            </a:r>
          </a:p>
        </p:txBody>
      </p:sp>
      <p:sp>
        <p:nvSpPr>
          <p:cNvPr id="45144" name="Rectangle 176"/>
          <p:cNvSpPr>
            <a:spLocks noChangeArrowheads="1"/>
          </p:cNvSpPr>
          <p:nvPr/>
        </p:nvSpPr>
        <p:spPr bwMode="auto">
          <a:xfrm>
            <a:off x="7596188" y="4148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56</a:t>
            </a:r>
          </a:p>
        </p:txBody>
      </p:sp>
      <p:sp>
        <p:nvSpPr>
          <p:cNvPr id="45145" name="Rectangle 177"/>
          <p:cNvSpPr>
            <a:spLocks noChangeArrowheads="1"/>
          </p:cNvSpPr>
          <p:nvPr/>
        </p:nvSpPr>
        <p:spPr bwMode="auto">
          <a:xfrm>
            <a:off x="7596188" y="4364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57</a:t>
            </a:r>
          </a:p>
        </p:txBody>
      </p:sp>
      <p:sp>
        <p:nvSpPr>
          <p:cNvPr id="45146" name="Rectangle 178"/>
          <p:cNvSpPr>
            <a:spLocks noChangeArrowheads="1"/>
          </p:cNvSpPr>
          <p:nvPr/>
        </p:nvSpPr>
        <p:spPr bwMode="auto">
          <a:xfrm>
            <a:off x="7596188" y="45815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58</a:t>
            </a:r>
          </a:p>
        </p:txBody>
      </p:sp>
      <p:sp>
        <p:nvSpPr>
          <p:cNvPr id="45147" name="Rectangle 179"/>
          <p:cNvSpPr>
            <a:spLocks noChangeArrowheads="1"/>
          </p:cNvSpPr>
          <p:nvPr/>
        </p:nvSpPr>
        <p:spPr bwMode="auto">
          <a:xfrm>
            <a:off x="7596188" y="47974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59</a:t>
            </a:r>
          </a:p>
        </p:txBody>
      </p:sp>
      <p:sp>
        <p:nvSpPr>
          <p:cNvPr id="45148" name="Rectangle 180"/>
          <p:cNvSpPr>
            <a:spLocks noChangeArrowheads="1"/>
          </p:cNvSpPr>
          <p:nvPr/>
        </p:nvSpPr>
        <p:spPr bwMode="auto">
          <a:xfrm>
            <a:off x="7596188"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Strip(4,2)</a:t>
            </a:r>
          </a:p>
        </p:txBody>
      </p:sp>
      <p:sp>
        <p:nvSpPr>
          <p:cNvPr id="45149" name="Text Box 181"/>
          <p:cNvSpPr txBox="1">
            <a:spLocks noChangeArrowheads="1"/>
          </p:cNvSpPr>
          <p:nvPr/>
        </p:nvSpPr>
        <p:spPr bwMode="auto">
          <a:xfrm>
            <a:off x="7885113"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45150" name="Line 194"/>
          <p:cNvSpPr>
            <a:spLocks noChangeShapeType="1"/>
          </p:cNvSpPr>
          <p:nvPr/>
        </p:nvSpPr>
        <p:spPr bwMode="auto">
          <a:xfrm>
            <a:off x="1476375" y="5589588"/>
            <a:ext cx="0" cy="431800"/>
          </a:xfrm>
          <a:prstGeom prst="line">
            <a:avLst/>
          </a:prstGeom>
          <a:noFill/>
          <a:ln w="28575">
            <a:solidFill>
              <a:srgbClr val="FF6600"/>
            </a:solidFill>
            <a:round/>
            <a:headEnd/>
            <a:tailEnd/>
          </a:ln>
        </p:spPr>
        <p:txBody>
          <a:bodyPr wrap="none" anchor="ctr"/>
          <a:lstStyle/>
          <a:p>
            <a:endParaRPr lang="zh-CN" altLang="en-US"/>
          </a:p>
        </p:txBody>
      </p:sp>
      <p:sp>
        <p:nvSpPr>
          <p:cNvPr id="45151" name="Line 195"/>
          <p:cNvSpPr>
            <a:spLocks noChangeShapeType="1"/>
          </p:cNvSpPr>
          <p:nvPr/>
        </p:nvSpPr>
        <p:spPr bwMode="auto">
          <a:xfrm>
            <a:off x="8820150" y="5589588"/>
            <a:ext cx="0" cy="431800"/>
          </a:xfrm>
          <a:prstGeom prst="line">
            <a:avLst/>
          </a:prstGeom>
          <a:noFill/>
          <a:ln w="28575">
            <a:solidFill>
              <a:srgbClr val="FF6600"/>
            </a:solidFill>
            <a:round/>
            <a:headEnd/>
            <a:tailEnd/>
          </a:ln>
        </p:spPr>
        <p:txBody>
          <a:bodyPr wrap="none" anchor="ctr"/>
          <a:lstStyle/>
          <a:p>
            <a:endParaRPr lang="zh-CN" altLang="en-US"/>
          </a:p>
        </p:txBody>
      </p:sp>
      <p:sp>
        <p:nvSpPr>
          <p:cNvPr id="45152" name="Line 196"/>
          <p:cNvSpPr>
            <a:spLocks noChangeShapeType="1"/>
          </p:cNvSpPr>
          <p:nvPr/>
        </p:nvSpPr>
        <p:spPr bwMode="auto">
          <a:xfrm rot="16200000" flipV="1">
            <a:off x="2520157" y="4833143"/>
            <a:ext cx="0" cy="2087563"/>
          </a:xfrm>
          <a:prstGeom prst="line">
            <a:avLst/>
          </a:prstGeom>
          <a:noFill/>
          <a:ln w="28575">
            <a:solidFill>
              <a:srgbClr val="FF6600"/>
            </a:solidFill>
            <a:round/>
            <a:headEnd/>
            <a:tailEnd type="triangle" w="med" len="lg"/>
          </a:ln>
        </p:spPr>
        <p:txBody>
          <a:bodyPr wrap="none" anchor="ctr"/>
          <a:lstStyle/>
          <a:p>
            <a:endParaRPr lang="zh-CN" altLang="en-US"/>
          </a:p>
        </p:txBody>
      </p:sp>
      <p:sp>
        <p:nvSpPr>
          <p:cNvPr id="45153" name="Line 197"/>
          <p:cNvSpPr>
            <a:spLocks noChangeShapeType="1"/>
          </p:cNvSpPr>
          <p:nvPr/>
        </p:nvSpPr>
        <p:spPr bwMode="auto">
          <a:xfrm rot="5400000" flipH="1" flipV="1">
            <a:off x="7704138" y="4760912"/>
            <a:ext cx="0" cy="2232025"/>
          </a:xfrm>
          <a:prstGeom prst="line">
            <a:avLst/>
          </a:prstGeom>
          <a:noFill/>
          <a:ln w="28575">
            <a:solidFill>
              <a:srgbClr val="FF6600"/>
            </a:solidFill>
            <a:round/>
            <a:headEnd/>
            <a:tailEnd type="triangle" w="med" len="lg"/>
          </a:ln>
        </p:spPr>
        <p:txBody>
          <a:bodyPr wrap="none" anchor="ctr"/>
          <a:lstStyle/>
          <a:p>
            <a:endParaRPr lang="zh-CN" altLang="en-US"/>
          </a:p>
        </p:txBody>
      </p:sp>
      <p:sp>
        <p:nvSpPr>
          <p:cNvPr id="45154" name="Text Box 198"/>
          <p:cNvSpPr txBox="1">
            <a:spLocks noChangeArrowheads="1"/>
          </p:cNvSpPr>
          <p:nvPr/>
        </p:nvSpPr>
        <p:spPr bwMode="auto">
          <a:xfrm>
            <a:off x="3419475" y="5635625"/>
            <a:ext cx="3240088" cy="457200"/>
          </a:xfrm>
          <a:prstGeom prst="rect">
            <a:avLst/>
          </a:prstGeom>
          <a:noFill/>
          <a:ln w="28575" algn="ctr">
            <a:noFill/>
            <a:miter lim="800000"/>
            <a:headEnd/>
            <a:tailEnd/>
          </a:ln>
        </p:spPr>
        <p:txBody>
          <a:bodyPr>
            <a:spAutoFit/>
          </a:bodyPr>
          <a:lstStyle/>
          <a:p>
            <a:pPr algn="ctr">
              <a:spcBef>
                <a:spcPct val="50000"/>
              </a:spcBef>
            </a:pPr>
            <a:r>
              <a:rPr lang="en-US" altLang="zh-CN" sz="2400">
                <a:solidFill>
                  <a:srgbClr val="FF6600"/>
                </a:solidFill>
              </a:rPr>
              <a:t>Extent Stripe Length</a:t>
            </a:r>
          </a:p>
        </p:txBody>
      </p:sp>
      <p:sp>
        <p:nvSpPr>
          <p:cNvPr id="45155" name="Text Box 199"/>
          <p:cNvSpPr txBox="1">
            <a:spLocks noChangeArrowheads="1"/>
          </p:cNvSpPr>
          <p:nvPr/>
        </p:nvSpPr>
        <p:spPr bwMode="auto">
          <a:xfrm>
            <a:off x="1546225"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Extent0</a:t>
            </a:r>
          </a:p>
        </p:txBody>
      </p:sp>
      <p:sp>
        <p:nvSpPr>
          <p:cNvPr id="45156" name="Text Box 200"/>
          <p:cNvSpPr txBox="1">
            <a:spLocks noChangeArrowheads="1"/>
          </p:cNvSpPr>
          <p:nvPr/>
        </p:nvSpPr>
        <p:spPr bwMode="auto">
          <a:xfrm>
            <a:off x="3059113"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Extent1</a:t>
            </a:r>
          </a:p>
        </p:txBody>
      </p:sp>
      <p:sp>
        <p:nvSpPr>
          <p:cNvPr id="45157" name="Text Box 201"/>
          <p:cNvSpPr txBox="1">
            <a:spLocks noChangeArrowheads="1"/>
          </p:cNvSpPr>
          <p:nvPr/>
        </p:nvSpPr>
        <p:spPr bwMode="auto">
          <a:xfrm>
            <a:off x="4570413"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Extent2</a:t>
            </a:r>
          </a:p>
        </p:txBody>
      </p:sp>
      <p:sp>
        <p:nvSpPr>
          <p:cNvPr id="45158" name="Text Box 202"/>
          <p:cNvSpPr txBox="1">
            <a:spLocks noChangeArrowheads="1"/>
          </p:cNvSpPr>
          <p:nvPr/>
        </p:nvSpPr>
        <p:spPr bwMode="auto">
          <a:xfrm>
            <a:off x="6083300"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Extent3</a:t>
            </a:r>
          </a:p>
        </p:txBody>
      </p:sp>
      <p:sp>
        <p:nvSpPr>
          <p:cNvPr id="45159" name="Text Box 203"/>
          <p:cNvSpPr txBox="1">
            <a:spLocks noChangeArrowheads="1"/>
          </p:cNvSpPr>
          <p:nvPr/>
        </p:nvSpPr>
        <p:spPr bwMode="auto">
          <a:xfrm>
            <a:off x="7596188"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Extent4</a:t>
            </a:r>
          </a:p>
        </p:txBody>
      </p:sp>
      <p:sp>
        <p:nvSpPr>
          <p:cNvPr id="45160" name="Text Box 182"/>
          <p:cNvSpPr txBox="1">
            <a:spLocks noChangeArrowheads="1"/>
          </p:cNvSpPr>
          <p:nvPr/>
        </p:nvSpPr>
        <p:spPr bwMode="auto">
          <a:xfrm>
            <a:off x="107950" y="1268413"/>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Strip0</a:t>
            </a:r>
          </a:p>
        </p:txBody>
      </p:sp>
      <p:sp>
        <p:nvSpPr>
          <p:cNvPr id="45161" name="Text Box 183"/>
          <p:cNvSpPr txBox="1">
            <a:spLocks noChangeArrowheads="1"/>
          </p:cNvSpPr>
          <p:nvPr/>
        </p:nvSpPr>
        <p:spPr bwMode="auto">
          <a:xfrm>
            <a:off x="539750" y="1700213"/>
            <a:ext cx="863600" cy="366712"/>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45162" name="Line 184"/>
          <p:cNvSpPr>
            <a:spLocks noChangeShapeType="1"/>
          </p:cNvSpPr>
          <p:nvPr/>
        </p:nvSpPr>
        <p:spPr bwMode="auto">
          <a:xfrm flipV="1">
            <a:off x="971550" y="1339850"/>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45163" name="Line 185"/>
          <p:cNvSpPr>
            <a:spLocks noChangeShapeType="1"/>
          </p:cNvSpPr>
          <p:nvPr/>
        </p:nvSpPr>
        <p:spPr bwMode="auto">
          <a:xfrm>
            <a:off x="971550" y="2060575"/>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45164" name="Text Box 186"/>
          <p:cNvSpPr txBox="1">
            <a:spLocks noChangeArrowheads="1"/>
          </p:cNvSpPr>
          <p:nvPr/>
        </p:nvSpPr>
        <p:spPr bwMode="auto">
          <a:xfrm>
            <a:off x="107950" y="2563813"/>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Strip1</a:t>
            </a:r>
          </a:p>
        </p:txBody>
      </p:sp>
      <p:sp>
        <p:nvSpPr>
          <p:cNvPr id="45165" name="Text Box 187"/>
          <p:cNvSpPr txBox="1">
            <a:spLocks noChangeArrowheads="1"/>
          </p:cNvSpPr>
          <p:nvPr/>
        </p:nvSpPr>
        <p:spPr bwMode="auto">
          <a:xfrm>
            <a:off x="539750" y="2995613"/>
            <a:ext cx="863600" cy="366712"/>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45166" name="Line 188"/>
          <p:cNvSpPr>
            <a:spLocks noChangeShapeType="1"/>
          </p:cNvSpPr>
          <p:nvPr/>
        </p:nvSpPr>
        <p:spPr bwMode="auto">
          <a:xfrm flipV="1">
            <a:off x="971550" y="2635250"/>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45167" name="Line 189"/>
          <p:cNvSpPr>
            <a:spLocks noChangeShapeType="1"/>
          </p:cNvSpPr>
          <p:nvPr/>
        </p:nvSpPr>
        <p:spPr bwMode="auto">
          <a:xfrm>
            <a:off x="971550" y="3355975"/>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45168" name="Text Box 190"/>
          <p:cNvSpPr txBox="1">
            <a:spLocks noChangeArrowheads="1"/>
          </p:cNvSpPr>
          <p:nvPr/>
        </p:nvSpPr>
        <p:spPr bwMode="auto">
          <a:xfrm>
            <a:off x="107950" y="3860800"/>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Strip2</a:t>
            </a:r>
          </a:p>
        </p:txBody>
      </p:sp>
      <p:sp>
        <p:nvSpPr>
          <p:cNvPr id="45169" name="Text Box 191"/>
          <p:cNvSpPr txBox="1">
            <a:spLocks noChangeArrowheads="1"/>
          </p:cNvSpPr>
          <p:nvPr/>
        </p:nvSpPr>
        <p:spPr bwMode="auto">
          <a:xfrm>
            <a:off x="539750" y="4292600"/>
            <a:ext cx="863600" cy="366713"/>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45170" name="Line 192"/>
          <p:cNvSpPr>
            <a:spLocks noChangeShapeType="1"/>
          </p:cNvSpPr>
          <p:nvPr/>
        </p:nvSpPr>
        <p:spPr bwMode="auto">
          <a:xfrm flipV="1">
            <a:off x="971550" y="3932238"/>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45171" name="Line 193"/>
          <p:cNvSpPr>
            <a:spLocks noChangeShapeType="1"/>
          </p:cNvSpPr>
          <p:nvPr/>
        </p:nvSpPr>
        <p:spPr bwMode="auto">
          <a:xfrm>
            <a:off x="971550" y="4652963"/>
            <a:ext cx="0" cy="431800"/>
          </a:xfrm>
          <a:prstGeom prst="line">
            <a:avLst/>
          </a:prstGeom>
          <a:noFill/>
          <a:ln w="28575">
            <a:solidFill>
              <a:srgbClr val="FF6600"/>
            </a:solidFill>
            <a:round/>
            <a:headEnd/>
            <a:tailEnd type="triangle" w="med" len="lg"/>
          </a:ln>
        </p:spPr>
        <p:txBody>
          <a:bodyPr wrap="none" anchor="ctr"/>
          <a:lstStyle/>
          <a:p>
            <a:endParaRPr lang="zh-CN" altLang="en-US"/>
          </a:p>
        </p:txBody>
      </p:sp>
      <p:grpSp>
        <p:nvGrpSpPr>
          <p:cNvPr id="2" name="Group 267"/>
          <p:cNvGrpSpPr>
            <a:grpSpLocks/>
          </p:cNvGrpSpPr>
          <p:nvPr/>
        </p:nvGrpSpPr>
        <p:grpSpPr bwMode="auto">
          <a:xfrm>
            <a:off x="106363" y="692150"/>
            <a:ext cx="1296987" cy="5689600"/>
            <a:chOff x="3787" y="436"/>
            <a:chExt cx="817" cy="3584"/>
          </a:xfrm>
        </p:grpSpPr>
        <p:sp>
          <p:nvSpPr>
            <p:cNvPr id="45173" name="AutoShape 268"/>
            <p:cNvSpPr>
              <a:spLocks noChangeArrowheads="1"/>
            </p:cNvSpPr>
            <p:nvPr/>
          </p:nvSpPr>
          <p:spPr bwMode="auto">
            <a:xfrm>
              <a:off x="3787" y="436"/>
              <a:ext cx="817" cy="3584"/>
            </a:xfrm>
            <a:prstGeom prst="can">
              <a:avLst>
                <a:gd name="adj" fmla="val 23620"/>
              </a:avLst>
            </a:prstGeom>
            <a:solidFill>
              <a:srgbClr val="FFFF99"/>
            </a:solid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5174" name="Rectangle 269"/>
            <p:cNvSpPr>
              <a:spLocks noChangeArrowheads="1"/>
            </p:cNvSpPr>
            <p:nvPr/>
          </p:nvSpPr>
          <p:spPr bwMode="auto">
            <a:xfrm>
              <a:off x="3832"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45175" name="Rectangle 270"/>
            <p:cNvSpPr>
              <a:spLocks noChangeArrowheads="1"/>
            </p:cNvSpPr>
            <p:nvPr/>
          </p:nvSpPr>
          <p:spPr bwMode="auto">
            <a:xfrm>
              <a:off x="3832"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45176" name="Rectangle 271"/>
            <p:cNvSpPr>
              <a:spLocks noChangeArrowheads="1"/>
            </p:cNvSpPr>
            <p:nvPr/>
          </p:nvSpPr>
          <p:spPr bwMode="auto">
            <a:xfrm>
              <a:off x="3832"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45177" name="Rectangle 272"/>
            <p:cNvSpPr>
              <a:spLocks noChangeArrowheads="1"/>
            </p:cNvSpPr>
            <p:nvPr/>
          </p:nvSpPr>
          <p:spPr bwMode="auto">
            <a:xfrm>
              <a:off x="3832"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sp>
          <p:nvSpPr>
            <p:cNvPr id="45178" name="Text Box 273"/>
            <p:cNvSpPr txBox="1">
              <a:spLocks noChangeArrowheads="1"/>
            </p:cNvSpPr>
            <p:nvPr/>
          </p:nvSpPr>
          <p:spPr bwMode="auto">
            <a:xfrm>
              <a:off x="4014" y="3067"/>
              <a:ext cx="385" cy="907"/>
            </a:xfrm>
            <a:prstGeom prst="rect">
              <a:avLst/>
            </a:prstGeom>
            <a:noFill/>
            <a:ln w="28575" algn="ctr">
              <a:noFill/>
              <a:miter lim="800000"/>
              <a:headEnd/>
              <a:tailEnd/>
            </a:ln>
          </p:spPr>
          <p:txBody>
            <a:bodyPr vert="eaVert">
              <a:spAutoFit/>
            </a:bodyPr>
            <a:lstStyle/>
            <a:p>
              <a:pPr algn="r">
                <a:spcBef>
                  <a:spcPct val="50000"/>
                </a:spcBef>
              </a:pPr>
              <a:r>
                <a:rPr lang="en-US" altLang="zh-CN">
                  <a:latin typeface="宋体" charset="-122"/>
                </a:rPr>
                <a:t>………</a:t>
              </a:r>
              <a:endParaRPr lang="en-US" altLang="zh-CN"/>
            </a:p>
          </p:txBody>
        </p:sp>
        <p:sp>
          <p:nvSpPr>
            <p:cNvPr id="45179" name="Text Box 274"/>
            <p:cNvSpPr txBox="1">
              <a:spLocks noChangeArrowheads="1"/>
            </p:cNvSpPr>
            <p:nvPr/>
          </p:nvSpPr>
          <p:spPr bwMode="auto">
            <a:xfrm>
              <a:off x="3832" y="615"/>
              <a:ext cx="726" cy="366"/>
            </a:xfrm>
            <a:prstGeom prst="rect">
              <a:avLst/>
            </a:prstGeom>
            <a:noFill/>
            <a:ln w="28575" algn="ctr">
              <a:noFill/>
              <a:miter lim="800000"/>
              <a:headEnd/>
              <a:tailEnd/>
            </a:ln>
          </p:spPr>
          <p:txBody>
            <a:bodyPr>
              <a:spAutoFit/>
            </a:bodyPr>
            <a:lstStyle/>
            <a:p>
              <a:pPr algn="ctr">
                <a:lnSpc>
                  <a:spcPct val="80000"/>
                </a:lnSpc>
              </a:pPr>
              <a:r>
                <a:rPr lang="en-US" altLang="zh-CN" sz="2000">
                  <a:solidFill>
                    <a:srgbClr val="FF0000"/>
                  </a:solidFill>
                </a:rPr>
                <a:t>Virtual Disk</a:t>
              </a:r>
            </a:p>
          </p:txBody>
        </p:sp>
        <p:sp>
          <p:nvSpPr>
            <p:cNvPr id="45180" name="Rectangle 275"/>
            <p:cNvSpPr>
              <a:spLocks noChangeArrowheads="1"/>
            </p:cNvSpPr>
            <p:nvPr/>
          </p:nvSpPr>
          <p:spPr bwMode="auto">
            <a:xfrm>
              <a:off x="3832" y="1524"/>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45181" name="Rectangle 276"/>
            <p:cNvSpPr>
              <a:spLocks noChangeArrowheads="1"/>
            </p:cNvSpPr>
            <p:nvPr/>
          </p:nvSpPr>
          <p:spPr bwMode="auto">
            <a:xfrm>
              <a:off x="3832" y="166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45182" name="Rectangle 277"/>
            <p:cNvSpPr>
              <a:spLocks noChangeArrowheads="1"/>
            </p:cNvSpPr>
            <p:nvPr/>
          </p:nvSpPr>
          <p:spPr bwMode="auto">
            <a:xfrm>
              <a:off x="3832"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45183" name="Rectangle 278"/>
            <p:cNvSpPr>
              <a:spLocks noChangeArrowheads="1"/>
            </p:cNvSpPr>
            <p:nvPr/>
          </p:nvSpPr>
          <p:spPr bwMode="auto">
            <a:xfrm>
              <a:off x="3832"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sp>
          <p:nvSpPr>
            <p:cNvPr id="45184" name="Rectangle 279"/>
            <p:cNvSpPr>
              <a:spLocks noChangeArrowheads="1"/>
            </p:cNvSpPr>
            <p:nvPr/>
          </p:nvSpPr>
          <p:spPr bwMode="auto">
            <a:xfrm>
              <a:off x="3832" y="206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45185" name="Rectangle 280"/>
            <p:cNvSpPr>
              <a:spLocks noChangeArrowheads="1"/>
            </p:cNvSpPr>
            <p:nvPr/>
          </p:nvSpPr>
          <p:spPr bwMode="auto">
            <a:xfrm>
              <a:off x="3832" y="2205"/>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45186" name="Rectangle 281"/>
            <p:cNvSpPr>
              <a:spLocks noChangeArrowheads="1"/>
            </p:cNvSpPr>
            <p:nvPr/>
          </p:nvSpPr>
          <p:spPr bwMode="auto">
            <a:xfrm>
              <a:off x="3832" y="2342"/>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45187" name="Rectangle 282"/>
            <p:cNvSpPr>
              <a:spLocks noChangeArrowheads="1"/>
            </p:cNvSpPr>
            <p:nvPr/>
          </p:nvSpPr>
          <p:spPr bwMode="auto">
            <a:xfrm>
              <a:off x="3832" y="2478"/>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sp>
          <p:nvSpPr>
            <p:cNvPr id="45188" name="Rectangle 283"/>
            <p:cNvSpPr>
              <a:spLocks noChangeArrowheads="1"/>
            </p:cNvSpPr>
            <p:nvPr/>
          </p:nvSpPr>
          <p:spPr bwMode="auto">
            <a:xfrm>
              <a:off x="3832" y="261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45189" name="Rectangle 284"/>
            <p:cNvSpPr>
              <a:spLocks noChangeArrowheads="1"/>
            </p:cNvSpPr>
            <p:nvPr/>
          </p:nvSpPr>
          <p:spPr bwMode="auto">
            <a:xfrm>
              <a:off x="3832" y="274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45190" name="Rectangle 285"/>
            <p:cNvSpPr>
              <a:spLocks noChangeArrowheads="1"/>
            </p:cNvSpPr>
            <p:nvPr/>
          </p:nvSpPr>
          <p:spPr bwMode="auto">
            <a:xfrm>
              <a:off x="3832" y="288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45191" name="Rectangle 286"/>
            <p:cNvSpPr>
              <a:spLocks noChangeArrowheads="1"/>
            </p:cNvSpPr>
            <p:nvPr/>
          </p:nvSpPr>
          <p:spPr bwMode="auto">
            <a:xfrm>
              <a:off x="3832" y="3022"/>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732872"/>
                                        </p:tgtEl>
                                        <p:attrNameLst>
                                          <p:attrName>style.visibility</p:attrName>
                                        </p:attrNameLst>
                                      </p:cBhvr>
                                      <p:to>
                                        <p:strVal val="visible"/>
                                      </p:to>
                                    </p:set>
                                    <p:anim calcmode="lin" valueType="num">
                                      <p:cBhvr>
                                        <p:cTn id="7" dur="500" fill="hold"/>
                                        <p:tgtEl>
                                          <p:spTgt spid="1732872"/>
                                        </p:tgtEl>
                                        <p:attrNameLst>
                                          <p:attrName>ppt_w</p:attrName>
                                        </p:attrNameLst>
                                      </p:cBhvr>
                                      <p:tavLst>
                                        <p:tav tm="0">
                                          <p:val>
                                            <p:fltVal val="0"/>
                                          </p:val>
                                        </p:tav>
                                        <p:tav tm="100000">
                                          <p:val>
                                            <p:strVal val="#ppt_w"/>
                                          </p:val>
                                        </p:tav>
                                      </p:tavLst>
                                    </p:anim>
                                    <p:anim calcmode="lin" valueType="num">
                                      <p:cBhvr>
                                        <p:cTn id="8" dur="500" fill="hold"/>
                                        <p:tgtEl>
                                          <p:spTgt spid="1732872"/>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287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4"/>
          <p:cNvSpPr>
            <a:spLocks noGrp="1"/>
          </p:cNvSpPr>
          <p:nvPr>
            <p:ph type="sldNum" sz="quarter" idx="11"/>
          </p:nvPr>
        </p:nvSpPr>
        <p:spPr>
          <a:noFill/>
        </p:spPr>
        <p:txBody>
          <a:bodyPr/>
          <a:lstStyle/>
          <a:p>
            <a:fld id="{679A98F0-DD10-4A69-99B4-C6FAA8E16376}" type="slidenum">
              <a:rPr lang="zh-CN" altLang="en-US" smtClean="0">
                <a:ea typeface="宋体" charset="-122"/>
              </a:rPr>
              <a:pPr/>
              <a:t>44</a:t>
            </a:fld>
            <a:endParaRPr lang="en-US" altLang="zh-CN" smtClean="0">
              <a:ea typeface="宋体" charset="-122"/>
            </a:endParaRPr>
          </a:p>
        </p:txBody>
      </p:sp>
      <p:sp>
        <p:nvSpPr>
          <p:cNvPr id="46083"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46084" name="AutoShape 3"/>
          <p:cNvSpPr>
            <a:spLocks noChangeArrowheads="1"/>
          </p:cNvSpPr>
          <p:nvPr/>
        </p:nvSpPr>
        <p:spPr bwMode="auto">
          <a:xfrm>
            <a:off x="1619250" y="692150"/>
            <a:ext cx="1296988" cy="4897438"/>
          </a:xfrm>
          <a:prstGeom prst="can">
            <a:avLst>
              <a:gd name="adj" fmla="val 22708"/>
            </a:avLst>
          </a:prstGeom>
          <a:solidFill>
            <a:srgbClr val="CCFF66"/>
          </a:solid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6085" name="Rectangle 4"/>
          <p:cNvSpPr>
            <a:spLocks noChangeArrowheads="1"/>
          </p:cNvSpPr>
          <p:nvPr/>
        </p:nvSpPr>
        <p:spPr bwMode="auto">
          <a:xfrm>
            <a:off x="395288" y="6021388"/>
            <a:ext cx="6264275" cy="433387"/>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chemeClr val="bg2"/>
                </a:solidFill>
              </a:rPr>
              <a:t>RAID 1 </a:t>
            </a:r>
            <a:r>
              <a:rPr lang="zh-CN" altLang="en-US">
                <a:solidFill>
                  <a:schemeClr val="bg2"/>
                </a:solidFill>
              </a:rPr>
              <a:t>系统示意图</a:t>
            </a:r>
          </a:p>
        </p:txBody>
      </p:sp>
      <p:sp>
        <p:nvSpPr>
          <p:cNvPr id="46086" name="Rectangle 5"/>
          <p:cNvSpPr>
            <a:spLocks noChangeArrowheads="1"/>
          </p:cNvSpPr>
          <p:nvPr/>
        </p:nvSpPr>
        <p:spPr bwMode="auto">
          <a:xfrm>
            <a:off x="1690688" y="15557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46087" name="Rectangle 6"/>
          <p:cNvSpPr>
            <a:spLocks noChangeArrowheads="1"/>
          </p:cNvSpPr>
          <p:nvPr/>
        </p:nvSpPr>
        <p:spPr bwMode="auto">
          <a:xfrm>
            <a:off x="1690688" y="17716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46088" name="Rectangle 7"/>
          <p:cNvSpPr>
            <a:spLocks noChangeArrowheads="1"/>
          </p:cNvSpPr>
          <p:nvPr/>
        </p:nvSpPr>
        <p:spPr bwMode="auto">
          <a:xfrm>
            <a:off x="1690688" y="1989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46089" name="Rectangle 8"/>
          <p:cNvSpPr>
            <a:spLocks noChangeArrowheads="1"/>
          </p:cNvSpPr>
          <p:nvPr/>
        </p:nvSpPr>
        <p:spPr bwMode="auto">
          <a:xfrm>
            <a:off x="1690688" y="2205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sp>
        <p:nvSpPr>
          <p:cNvPr id="46090" name="Text Box 23"/>
          <p:cNvSpPr txBox="1">
            <a:spLocks noChangeArrowheads="1"/>
          </p:cNvSpPr>
          <p:nvPr/>
        </p:nvSpPr>
        <p:spPr bwMode="auto">
          <a:xfrm>
            <a:off x="1979613"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46091" name="Text Box 109"/>
          <p:cNvSpPr txBox="1">
            <a:spLocks noChangeArrowheads="1"/>
          </p:cNvSpPr>
          <p:nvPr/>
        </p:nvSpPr>
        <p:spPr bwMode="auto">
          <a:xfrm>
            <a:off x="1690688" y="944563"/>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Extent0</a:t>
            </a:r>
          </a:p>
        </p:txBody>
      </p:sp>
      <p:sp>
        <p:nvSpPr>
          <p:cNvPr id="46092" name="Rectangle 114"/>
          <p:cNvSpPr>
            <a:spLocks noChangeArrowheads="1"/>
          </p:cNvSpPr>
          <p:nvPr/>
        </p:nvSpPr>
        <p:spPr bwMode="auto">
          <a:xfrm>
            <a:off x="1690688" y="24193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46093" name="Rectangle 115"/>
          <p:cNvSpPr>
            <a:spLocks noChangeArrowheads="1"/>
          </p:cNvSpPr>
          <p:nvPr/>
        </p:nvSpPr>
        <p:spPr bwMode="auto">
          <a:xfrm>
            <a:off x="1690688" y="26352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46094" name="Rectangle 116"/>
          <p:cNvSpPr>
            <a:spLocks noChangeArrowheads="1"/>
          </p:cNvSpPr>
          <p:nvPr/>
        </p:nvSpPr>
        <p:spPr bwMode="auto">
          <a:xfrm>
            <a:off x="1690688" y="28527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46095" name="Rectangle 117"/>
          <p:cNvSpPr>
            <a:spLocks noChangeArrowheads="1"/>
          </p:cNvSpPr>
          <p:nvPr/>
        </p:nvSpPr>
        <p:spPr bwMode="auto">
          <a:xfrm>
            <a:off x="1690688" y="30686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sp>
        <p:nvSpPr>
          <p:cNvPr id="46096" name="Rectangle 118"/>
          <p:cNvSpPr>
            <a:spLocks noChangeArrowheads="1"/>
          </p:cNvSpPr>
          <p:nvPr/>
        </p:nvSpPr>
        <p:spPr bwMode="auto">
          <a:xfrm>
            <a:off x="1690688" y="32845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46097" name="Rectangle 119"/>
          <p:cNvSpPr>
            <a:spLocks noChangeArrowheads="1"/>
          </p:cNvSpPr>
          <p:nvPr/>
        </p:nvSpPr>
        <p:spPr bwMode="auto">
          <a:xfrm>
            <a:off x="1690688" y="35004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46098" name="Rectangle 120"/>
          <p:cNvSpPr>
            <a:spLocks noChangeArrowheads="1"/>
          </p:cNvSpPr>
          <p:nvPr/>
        </p:nvSpPr>
        <p:spPr bwMode="auto">
          <a:xfrm>
            <a:off x="1690688" y="37179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46099" name="Rectangle 121"/>
          <p:cNvSpPr>
            <a:spLocks noChangeArrowheads="1"/>
          </p:cNvSpPr>
          <p:nvPr/>
        </p:nvSpPr>
        <p:spPr bwMode="auto">
          <a:xfrm>
            <a:off x="1690688" y="39338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sp>
        <p:nvSpPr>
          <p:cNvPr id="46100" name="Rectangle 122"/>
          <p:cNvSpPr>
            <a:spLocks noChangeArrowheads="1"/>
          </p:cNvSpPr>
          <p:nvPr/>
        </p:nvSpPr>
        <p:spPr bwMode="auto">
          <a:xfrm>
            <a:off x="1690688" y="4148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46101" name="Rectangle 123"/>
          <p:cNvSpPr>
            <a:spLocks noChangeArrowheads="1"/>
          </p:cNvSpPr>
          <p:nvPr/>
        </p:nvSpPr>
        <p:spPr bwMode="auto">
          <a:xfrm>
            <a:off x="1690688" y="4364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46102" name="Rectangle 124"/>
          <p:cNvSpPr>
            <a:spLocks noChangeArrowheads="1"/>
          </p:cNvSpPr>
          <p:nvPr/>
        </p:nvSpPr>
        <p:spPr bwMode="auto">
          <a:xfrm>
            <a:off x="1690688" y="45815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46103" name="Rectangle 125"/>
          <p:cNvSpPr>
            <a:spLocks noChangeArrowheads="1"/>
          </p:cNvSpPr>
          <p:nvPr/>
        </p:nvSpPr>
        <p:spPr bwMode="auto">
          <a:xfrm>
            <a:off x="1690688" y="47974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sp>
        <p:nvSpPr>
          <p:cNvPr id="46104" name="AutoShape 126"/>
          <p:cNvSpPr>
            <a:spLocks noChangeArrowheads="1"/>
          </p:cNvSpPr>
          <p:nvPr/>
        </p:nvSpPr>
        <p:spPr bwMode="auto">
          <a:xfrm>
            <a:off x="3346450" y="692150"/>
            <a:ext cx="1296988" cy="4897438"/>
          </a:xfrm>
          <a:prstGeom prst="can">
            <a:avLst>
              <a:gd name="adj" fmla="val 22708"/>
            </a:avLst>
          </a:prstGeom>
          <a:solidFill>
            <a:srgbClr val="CCFFCC"/>
          </a:solid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6105" name="Rectangle 127"/>
          <p:cNvSpPr>
            <a:spLocks noChangeArrowheads="1"/>
          </p:cNvSpPr>
          <p:nvPr/>
        </p:nvSpPr>
        <p:spPr bwMode="auto">
          <a:xfrm>
            <a:off x="3417888" y="15557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46106" name="Rectangle 128"/>
          <p:cNvSpPr>
            <a:spLocks noChangeArrowheads="1"/>
          </p:cNvSpPr>
          <p:nvPr/>
        </p:nvSpPr>
        <p:spPr bwMode="auto">
          <a:xfrm>
            <a:off x="3417888" y="17716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46107" name="Rectangle 129"/>
          <p:cNvSpPr>
            <a:spLocks noChangeArrowheads="1"/>
          </p:cNvSpPr>
          <p:nvPr/>
        </p:nvSpPr>
        <p:spPr bwMode="auto">
          <a:xfrm>
            <a:off x="3417888" y="1989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46108" name="Rectangle 130"/>
          <p:cNvSpPr>
            <a:spLocks noChangeArrowheads="1"/>
          </p:cNvSpPr>
          <p:nvPr/>
        </p:nvSpPr>
        <p:spPr bwMode="auto">
          <a:xfrm>
            <a:off x="3417888" y="2205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sp>
        <p:nvSpPr>
          <p:cNvPr id="46109" name="Text Box 131"/>
          <p:cNvSpPr txBox="1">
            <a:spLocks noChangeArrowheads="1"/>
          </p:cNvSpPr>
          <p:nvPr/>
        </p:nvSpPr>
        <p:spPr bwMode="auto">
          <a:xfrm>
            <a:off x="3706813"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46110" name="Text Box 132"/>
          <p:cNvSpPr txBox="1">
            <a:spLocks noChangeArrowheads="1"/>
          </p:cNvSpPr>
          <p:nvPr/>
        </p:nvSpPr>
        <p:spPr bwMode="auto">
          <a:xfrm>
            <a:off x="3417888" y="944563"/>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Extent1</a:t>
            </a:r>
          </a:p>
        </p:txBody>
      </p:sp>
      <p:sp>
        <p:nvSpPr>
          <p:cNvPr id="46111" name="Rectangle 133"/>
          <p:cNvSpPr>
            <a:spLocks noChangeArrowheads="1"/>
          </p:cNvSpPr>
          <p:nvPr/>
        </p:nvSpPr>
        <p:spPr bwMode="auto">
          <a:xfrm>
            <a:off x="3417888" y="24193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46112" name="Rectangle 134"/>
          <p:cNvSpPr>
            <a:spLocks noChangeArrowheads="1"/>
          </p:cNvSpPr>
          <p:nvPr/>
        </p:nvSpPr>
        <p:spPr bwMode="auto">
          <a:xfrm>
            <a:off x="3417888" y="26352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46113" name="Rectangle 135"/>
          <p:cNvSpPr>
            <a:spLocks noChangeArrowheads="1"/>
          </p:cNvSpPr>
          <p:nvPr/>
        </p:nvSpPr>
        <p:spPr bwMode="auto">
          <a:xfrm>
            <a:off x="3417888" y="28527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46114" name="Rectangle 136"/>
          <p:cNvSpPr>
            <a:spLocks noChangeArrowheads="1"/>
          </p:cNvSpPr>
          <p:nvPr/>
        </p:nvSpPr>
        <p:spPr bwMode="auto">
          <a:xfrm>
            <a:off x="3417888" y="30686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sp>
        <p:nvSpPr>
          <p:cNvPr id="46115" name="Rectangle 137"/>
          <p:cNvSpPr>
            <a:spLocks noChangeArrowheads="1"/>
          </p:cNvSpPr>
          <p:nvPr/>
        </p:nvSpPr>
        <p:spPr bwMode="auto">
          <a:xfrm>
            <a:off x="3417888" y="32845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46116" name="Rectangle 138"/>
          <p:cNvSpPr>
            <a:spLocks noChangeArrowheads="1"/>
          </p:cNvSpPr>
          <p:nvPr/>
        </p:nvSpPr>
        <p:spPr bwMode="auto">
          <a:xfrm>
            <a:off x="3417888" y="35004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46117" name="Rectangle 139"/>
          <p:cNvSpPr>
            <a:spLocks noChangeArrowheads="1"/>
          </p:cNvSpPr>
          <p:nvPr/>
        </p:nvSpPr>
        <p:spPr bwMode="auto">
          <a:xfrm>
            <a:off x="3417888" y="37179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46118" name="Rectangle 140"/>
          <p:cNvSpPr>
            <a:spLocks noChangeArrowheads="1"/>
          </p:cNvSpPr>
          <p:nvPr/>
        </p:nvSpPr>
        <p:spPr bwMode="auto">
          <a:xfrm>
            <a:off x="3417888" y="39338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sp>
        <p:nvSpPr>
          <p:cNvPr id="46119" name="Rectangle 141"/>
          <p:cNvSpPr>
            <a:spLocks noChangeArrowheads="1"/>
          </p:cNvSpPr>
          <p:nvPr/>
        </p:nvSpPr>
        <p:spPr bwMode="auto">
          <a:xfrm>
            <a:off x="3417888" y="4148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46120" name="Rectangle 142"/>
          <p:cNvSpPr>
            <a:spLocks noChangeArrowheads="1"/>
          </p:cNvSpPr>
          <p:nvPr/>
        </p:nvSpPr>
        <p:spPr bwMode="auto">
          <a:xfrm>
            <a:off x="3417888" y="4364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46121" name="Rectangle 143"/>
          <p:cNvSpPr>
            <a:spLocks noChangeArrowheads="1"/>
          </p:cNvSpPr>
          <p:nvPr/>
        </p:nvSpPr>
        <p:spPr bwMode="auto">
          <a:xfrm>
            <a:off x="3417888" y="45815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46122" name="Rectangle 144"/>
          <p:cNvSpPr>
            <a:spLocks noChangeArrowheads="1"/>
          </p:cNvSpPr>
          <p:nvPr/>
        </p:nvSpPr>
        <p:spPr bwMode="auto">
          <a:xfrm>
            <a:off x="3417888" y="47974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sp>
        <p:nvSpPr>
          <p:cNvPr id="46125" name="AutoShape 145"/>
          <p:cNvSpPr>
            <a:spLocks noChangeArrowheads="1"/>
          </p:cNvSpPr>
          <p:nvPr/>
        </p:nvSpPr>
        <p:spPr bwMode="auto">
          <a:xfrm>
            <a:off x="6011863" y="692150"/>
            <a:ext cx="1296987" cy="4879990"/>
          </a:xfrm>
          <a:prstGeom prst="can">
            <a:avLst>
              <a:gd name="adj" fmla="val 23620"/>
            </a:avLst>
          </a:prstGeom>
          <a:solidFill>
            <a:srgbClr val="FFFF99"/>
          </a:solid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46126" name="Rectangle 146"/>
          <p:cNvSpPr>
            <a:spLocks noChangeArrowheads="1"/>
          </p:cNvSpPr>
          <p:nvPr/>
        </p:nvSpPr>
        <p:spPr bwMode="auto">
          <a:xfrm>
            <a:off x="6083300" y="15557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46127" name="Rectangle 147"/>
          <p:cNvSpPr>
            <a:spLocks noChangeArrowheads="1"/>
          </p:cNvSpPr>
          <p:nvPr/>
        </p:nvSpPr>
        <p:spPr bwMode="auto">
          <a:xfrm>
            <a:off x="6083300" y="17716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46128" name="Rectangle 148"/>
          <p:cNvSpPr>
            <a:spLocks noChangeArrowheads="1"/>
          </p:cNvSpPr>
          <p:nvPr/>
        </p:nvSpPr>
        <p:spPr bwMode="auto">
          <a:xfrm>
            <a:off x="6083300" y="1989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46129" name="Rectangle 149"/>
          <p:cNvSpPr>
            <a:spLocks noChangeArrowheads="1"/>
          </p:cNvSpPr>
          <p:nvPr/>
        </p:nvSpPr>
        <p:spPr bwMode="auto">
          <a:xfrm>
            <a:off x="6083300" y="2205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sp>
        <p:nvSpPr>
          <p:cNvPr id="46130" name="Text Box 150"/>
          <p:cNvSpPr txBox="1">
            <a:spLocks noChangeArrowheads="1"/>
          </p:cNvSpPr>
          <p:nvPr/>
        </p:nvSpPr>
        <p:spPr bwMode="auto">
          <a:xfrm>
            <a:off x="6367859" y="5072074"/>
            <a:ext cx="615553" cy="571504"/>
          </a:xfrm>
          <a:prstGeom prst="rect">
            <a:avLst/>
          </a:prstGeom>
          <a:noFill/>
          <a:ln w="28575" algn="ctr">
            <a:noFill/>
            <a:miter lim="800000"/>
            <a:headEnd/>
            <a:tailEnd/>
          </a:ln>
        </p:spPr>
        <p:txBody>
          <a:bodyPr vert="eaVert" wrap="square">
            <a:spAutoFit/>
          </a:bodyPr>
          <a:lstStyle/>
          <a:p>
            <a:pPr>
              <a:spcBef>
                <a:spcPct val="50000"/>
              </a:spcBef>
            </a:pPr>
            <a:r>
              <a:rPr lang="en-US" altLang="zh-CN" smtClean="0">
                <a:latin typeface="宋体" charset="-122"/>
              </a:rPr>
              <a:t>…</a:t>
            </a:r>
            <a:endParaRPr lang="en-US" altLang="zh-CN"/>
          </a:p>
        </p:txBody>
      </p:sp>
      <p:sp>
        <p:nvSpPr>
          <p:cNvPr id="46131" name="Text Box 151"/>
          <p:cNvSpPr txBox="1">
            <a:spLocks noChangeArrowheads="1"/>
          </p:cNvSpPr>
          <p:nvPr/>
        </p:nvSpPr>
        <p:spPr bwMode="auto">
          <a:xfrm>
            <a:off x="6083300" y="976313"/>
            <a:ext cx="1152525" cy="581025"/>
          </a:xfrm>
          <a:prstGeom prst="rect">
            <a:avLst/>
          </a:prstGeom>
          <a:noFill/>
          <a:ln w="28575" algn="ctr">
            <a:noFill/>
            <a:miter lim="800000"/>
            <a:headEnd/>
            <a:tailEnd/>
          </a:ln>
        </p:spPr>
        <p:txBody>
          <a:bodyPr>
            <a:spAutoFit/>
          </a:bodyPr>
          <a:lstStyle/>
          <a:p>
            <a:pPr algn="ctr">
              <a:lnSpc>
                <a:spcPct val="80000"/>
              </a:lnSpc>
            </a:pPr>
            <a:r>
              <a:rPr lang="en-US" altLang="zh-CN" sz="2000">
                <a:solidFill>
                  <a:srgbClr val="FF0000"/>
                </a:solidFill>
              </a:rPr>
              <a:t>Virtual Disk</a:t>
            </a:r>
          </a:p>
        </p:txBody>
      </p:sp>
      <p:sp>
        <p:nvSpPr>
          <p:cNvPr id="46132" name="Rectangle 152"/>
          <p:cNvSpPr>
            <a:spLocks noChangeArrowheads="1"/>
          </p:cNvSpPr>
          <p:nvPr/>
        </p:nvSpPr>
        <p:spPr bwMode="auto">
          <a:xfrm>
            <a:off x="6083300" y="24193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46133" name="Rectangle 153"/>
          <p:cNvSpPr>
            <a:spLocks noChangeArrowheads="1"/>
          </p:cNvSpPr>
          <p:nvPr/>
        </p:nvSpPr>
        <p:spPr bwMode="auto">
          <a:xfrm>
            <a:off x="6083300" y="2635250"/>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46134" name="Rectangle 154"/>
          <p:cNvSpPr>
            <a:spLocks noChangeArrowheads="1"/>
          </p:cNvSpPr>
          <p:nvPr/>
        </p:nvSpPr>
        <p:spPr bwMode="auto">
          <a:xfrm>
            <a:off x="6083300" y="28527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46135" name="Rectangle 155"/>
          <p:cNvSpPr>
            <a:spLocks noChangeArrowheads="1"/>
          </p:cNvSpPr>
          <p:nvPr/>
        </p:nvSpPr>
        <p:spPr bwMode="auto">
          <a:xfrm>
            <a:off x="6083300" y="30686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sp>
        <p:nvSpPr>
          <p:cNvPr id="46136" name="Rectangle 156"/>
          <p:cNvSpPr>
            <a:spLocks noChangeArrowheads="1"/>
          </p:cNvSpPr>
          <p:nvPr/>
        </p:nvSpPr>
        <p:spPr bwMode="auto">
          <a:xfrm>
            <a:off x="6083300" y="32845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46137" name="Rectangle 157"/>
          <p:cNvSpPr>
            <a:spLocks noChangeArrowheads="1"/>
          </p:cNvSpPr>
          <p:nvPr/>
        </p:nvSpPr>
        <p:spPr bwMode="auto">
          <a:xfrm>
            <a:off x="6083300" y="35004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46138" name="Rectangle 158"/>
          <p:cNvSpPr>
            <a:spLocks noChangeArrowheads="1"/>
          </p:cNvSpPr>
          <p:nvPr/>
        </p:nvSpPr>
        <p:spPr bwMode="auto">
          <a:xfrm>
            <a:off x="6083300" y="37179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46139" name="Rectangle 159"/>
          <p:cNvSpPr>
            <a:spLocks noChangeArrowheads="1"/>
          </p:cNvSpPr>
          <p:nvPr/>
        </p:nvSpPr>
        <p:spPr bwMode="auto">
          <a:xfrm>
            <a:off x="6083300" y="39338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sp>
        <p:nvSpPr>
          <p:cNvPr id="46140" name="Rectangle 160"/>
          <p:cNvSpPr>
            <a:spLocks noChangeArrowheads="1"/>
          </p:cNvSpPr>
          <p:nvPr/>
        </p:nvSpPr>
        <p:spPr bwMode="auto">
          <a:xfrm>
            <a:off x="6083300" y="41481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46141" name="Rectangle 161"/>
          <p:cNvSpPr>
            <a:spLocks noChangeArrowheads="1"/>
          </p:cNvSpPr>
          <p:nvPr/>
        </p:nvSpPr>
        <p:spPr bwMode="auto">
          <a:xfrm>
            <a:off x="6083300" y="4364038"/>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46142" name="Rectangle 162"/>
          <p:cNvSpPr>
            <a:spLocks noChangeArrowheads="1"/>
          </p:cNvSpPr>
          <p:nvPr/>
        </p:nvSpPr>
        <p:spPr bwMode="auto">
          <a:xfrm>
            <a:off x="6083300" y="45815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46143" name="Rectangle 163"/>
          <p:cNvSpPr>
            <a:spLocks noChangeArrowheads="1"/>
          </p:cNvSpPr>
          <p:nvPr/>
        </p:nvSpPr>
        <p:spPr bwMode="auto">
          <a:xfrm>
            <a:off x="6083300" y="4797425"/>
            <a:ext cx="1152525" cy="215900"/>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sp>
        <p:nvSpPr>
          <p:cNvPr id="46124" name="AutoShape 164"/>
          <p:cNvSpPr>
            <a:spLocks noChangeArrowheads="1"/>
          </p:cNvSpPr>
          <p:nvPr/>
        </p:nvSpPr>
        <p:spPr bwMode="auto">
          <a:xfrm flipH="1">
            <a:off x="4859338" y="2924175"/>
            <a:ext cx="936625" cy="576263"/>
          </a:xfrm>
          <a:custGeom>
            <a:avLst/>
            <a:gdLst>
              <a:gd name="T0" fmla="*/ 702469 w 21600"/>
              <a:gd name="T1" fmla="*/ 0 h 21600"/>
              <a:gd name="T2" fmla="*/ 0 w 21600"/>
              <a:gd name="T3" fmla="*/ 288132 h 21600"/>
              <a:gd name="T4" fmla="*/ 702469 w 21600"/>
              <a:gd name="T5" fmla="*/ 576263 h 21600"/>
              <a:gd name="T6" fmla="*/ 936625 w 21600"/>
              <a:gd name="T7" fmla="*/ 28813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12700" algn="ctr">
            <a:solidFill>
              <a:srgbClr val="FF0066"/>
            </a:solidFill>
            <a:miter lim="800000"/>
            <a:headEnd/>
            <a:tailEnd/>
          </a:ln>
        </p:spPr>
        <p:txBody>
          <a:bodyPr wrap="none" anchor="ctr"/>
          <a:lstStyle/>
          <a:p>
            <a:endParaRPr lang="zh-CN" altLang="en-US"/>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4"/>
          <p:cNvSpPr>
            <a:spLocks noGrp="1"/>
          </p:cNvSpPr>
          <p:nvPr>
            <p:ph type="sldNum" sz="quarter" idx="11"/>
          </p:nvPr>
        </p:nvSpPr>
        <p:spPr>
          <a:noFill/>
        </p:spPr>
        <p:txBody>
          <a:bodyPr/>
          <a:lstStyle/>
          <a:p>
            <a:fld id="{C5E88055-8D2D-46A5-8E25-81A8E74E8FEA}" type="slidenum">
              <a:rPr lang="zh-CN" altLang="en-US" smtClean="0">
                <a:ea typeface="宋体" charset="-122"/>
              </a:rPr>
              <a:pPr/>
              <a:t>45</a:t>
            </a:fld>
            <a:endParaRPr lang="en-US" altLang="zh-CN" smtClean="0">
              <a:ea typeface="宋体" charset="-122"/>
            </a:endParaRPr>
          </a:p>
        </p:txBody>
      </p:sp>
      <p:sp>
        <p:nvSpPr>
          <p:cNvPr id="47107"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47108" name="Rectangle 82"/>
          <p:cNvSpPr>
            <a:spLocks noGrp="1" noChangeArrowheads="1"/>
          </p:cNvSpPr>
          <p:nvPr>
            <p:ph type="body" idx="1"/>
          </p:nvPr>
        </p:nvSpPr>
        <p:spPr>
          <a:xfrm>
            <a:off x="601663" y="908050"/>
            <a:ext cx="8362950" cy="5472113"/>
          </a:xfrm>
        </p:spPr>
        <p:txBody>
          <a:bodyPr/>
          <a:lstStyle/>
          <a:p>
            <a:pPr eaLnBrk="1" hangingPunct="1">
              <a:spcBef>
                <a:spcPct val="10000"/>
              </a:spcBef>
              <a:buFont typeface="Wingdings" pitchFamily="2" charset="2"/>
              <a:buNone/>
            </a:pPr>
            <a:r>
              <a:rPr lang="en-US" altLang="zh-CN" smtClean="0"/>
              <a:t>RAID1</a:t>
            </a:r>
            <a:r>
              <a:rPr lang="zh-CN" altLang="en-US" smtClean="0"/>
              <a:t>特点：</a:t>
            </a:r>
          </a:p>
          <a:p>
            <a:pPr eaLnBrk="1" hangingPunct="1">
              <a:spcBef>
                <a:spcPct val="10000"/>
              </a:spcBef>
            </a:pPr>
            <a:r>
              <a:rPr lang="zh-CN" altLang="en-US" smtClean="0"/>
              <a:t>至少两块磁盘。</a:t>
            </a:r>
          </a:p>
          <a:p>
            <a:pPr eaLnBrk="1" hangingPunct="1">
              <a:spcBef>
                <a:spcPct val="10000"/>
              </a:spcBef>
            </a:pPr>
            <a:r>
              <a:rPr lang="zh-CN" altLang="en-US" smtClean="0"/>
              <a:t>应用：对数据安全性要求很高，并能够快速恢复被损坏的数据的场合。</a:t>
            </a:r>
          </a:p>
          <a:p>
            <a:pPr eaLnBrk="1" hangingPunct="1">
              <a:spcBef>
                <a:spcPct val="10000"/>
              </a:spcBef>
            </a:pPr>
            <a:r>
              <a:rPr lang="zh-CN" altLang="en-US" smtClean="0"/>
              <a:t>特点：</a:t>
            </a:r>
          </a:p>
          <a:p>
            <a:pPr lvl="1" eaLnBrk="1" hangingPunct="1">
              <a:spcBef>
                <a:spcPct val="10000"/>
              </a:spcBef>
            </a:pPr>
            <a:r>
              <a:rPr lang="zh-CN" altLang="en-US" smtClean="0"/>
              <a:t>可靠性高，策略简单。</a:t>
            </a:r>
          </a:p>
          <a:p>
            <a:pPr lvl="1" eaLnBrk="1" hangingPunct="1">
              <a:spcBef>
                <a:spcPct val="10000"/>
              </a:spcBef>
            </a:pPr>
            <a:r>
              <a:rPr lang="zh-CN" altLang="en-US" smtClean="0"/>
              <a:t>有效容量只有总容量的</a:t>
            </a:r>
            <a:r>
              <a:rPr lang="en-US" altLang="zh-CN" smtClean="0"/>
              <a:t>1/2</a:t>
            </a:r>
            <a:r>
              <a:rPr lang="zh-CN" altLang="en-US" smtClean="0"/>
              <a:t>。</a:t>
            </a:r>
          </a:p>
          <a:p>
            <a:pPr lvl="1" eaLnBrk="1" hangingPunct="1">
              <a:spcBef>
                <a:spcPct val="10000"/>
              </a:spcBef>
            </a:pPr>
            <a:r>
              <a:rPr lang="zh-CN" altLang="en-US" smtClean="0"/>
              <a:t>硬件开销较大，成本较高。</a:t>
            </a:r>
          </a:p>
          <a:p>
            <a:pPr eaLnBrk="1" hangingPunct="1">
              <a:spcBef>
                <a:spcPct val="10000"/>
              </a:spcBef>
            </a:pPr>
            <a:r>
              <a:rPr lang="zh-CN" altLang="en-US" smtClean="0"/>
              <a:t>混合</a:t>
            </a:r>
            <a:r>
              <a:rPr lang="en-US" altLang="zh-CN" smtClean="0"/>
              <a:t>RAID</a:t>
            </a:r>
            <a:r>
              <a:rPr lang="zh-CN" altLang="en-US" smtClean="0"/>
              <a:t>系统：</a:t>
            </a:r>
          </a:p>
          <a:p>
            <a:pPr lvl="1" eaLnBrk="1" hangingPunct="1">
              <a:spcBef>
                <a:spcPct val="10000"/>
              </a:spcBef>
            </a:pPr>
            <a:r>
              <a:rPr lang="en-US" altLang="zh-CN" smtClean="0"/>
              <a:t>RAID 0+1</a:t>
            </a:r>
            <a:endParaRPr lang="zh-CN" altLang="en-US" smtClean="0"/>
          </a:p>
          <a:p>
            <a:pPr lvl="1" eaLnBrk="1" hangingPunct="1">
              <a:spcBef>
                <a:spcPct val="10000"/>
              </a:spcBef>
            </a:pPr>
            <a:r>
              <a:rPr lang="en-US" altLang="zh-CN" smtClean="0"/>
              <a:t>RAID 1+0</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4"/>
          <p:cNvSpPr>
            <a:spLocks noGrp="1"/>
          </p:cNvSpPr>
          <p:nvPr>
            <p:ph type="sldNum" sz="quarter" idx="11"/>
          </p:nvPr>
        </p:nvSpPr>
        <p:spPr>
          <a:noFill/>
        </p:spPr>
        <p:txBody>
          <a:bodyPr/>
          <a:lstStyle/>
          <a:p>
            <a:fld id="{1E050DDF-6178-4502-A133-E7635CE6BEAE}" type="slidenum">
              <a:rPr lang="zh-CN" altLang="en-US" smtClean="0">
                <a:ea typeface="宋体" charset="-122"/>
              </a:rPr>
              <a:pPr/>
              <a:t>46</a:t>
            </a:fld>
            <a:endParaRPr lang="en-US" altLang="zh-CN" smtClean="0">
              <a:ea typeface="宋体" charset="-122"/>
            </a:endParaRPr>
          </a:p>
        </p:txBody>
      </p:sp>
      <p:sp>
        <p:nvSpPr>
          <p:cNvPr id="48131"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48132" name="Rectangle 3"/>
          <p:cNvSpPr>
            <a:spLocks noGrp="1" noChangeArrowheads="1"/>
          </p:cNvSpPr>
          <p:nvPr>
            <p:ph type="body" idx="1"/>
          </p:nvPr>
        </p:nvSpPr>
        <p:spPr>
          <a:xfrm>
            <a:off x="395288" y="3068638"/>
            <a:ext cx="8424862" cy="503237"/>
          </a:xfrm>
        </p:spPr>
        <p:txBody>
          <a:bodyPr/>
          <a:lstStyle/>
          <a:p>
            <a:pPr algn="ctr" eaLnBrk="1" hangingPunct="1">
              <a:lnSpc>
                <a:spcPct val="90000"/>
              </a:lnSpc>
              <a:buFont typeface="Wingdings" pitchFamily="2" charset="2"/>
              <a:buNone/>
            </a:pPr>
            <a:r>
              <a:rPr lang="en-US" altLang="zh-CN" smtClean="0">
                <a:solidFill>
                  <a:srgbClr val="0000FF"/>
                </a:solidFill>
              </a:rPr>
              <a:t>RAID 0+1 </a:t>
            </a:r>
            <a:r>
              <a:rPr lang="zh-CN" altLang="en-US" smtClean="0">
                <a:solidFill>
                  <a:srgbClr val="0000FF"/>
                </a:solidFill>
              </a:rPr>
              <a:t>先分块后镜像</a:t>
            </a:r>
          </a:p>
        </p:txBody>
      </p:sp>
      <p:sp>
        <p:nvSpPr>
          <p:cNvPr id="48133" name="AutoShape 6"/>
          <p:cNvSpPr>
            <a:spLocks noChangeArrowheads="1"/>
          </p:cNvSpPr>
          <p:nvPr/>
        </p:nvSpPr>
        <p:spPr bwMode="auto">
          <a:xfrm>
            <a:off x="684213" y="2565400"/>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34" name="AutoShape 7"/>
          <p:cNvSpPr>
            <a:spLocks noChangeArrowheads="1"/>
          </p:cNvSpPr>
          <p:nvPr/>
        </p:nvSpPr>
        <p:spPr bwMode="auto">
          <a:xfrm>
            <a:off x="684213" y="22066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12</a:t>
            </a:r>
          </a:p>
        </p:txBody>
      </p:sp>
      <p:sp>
        <p:nvSpPr>
          <p:cNvPr id="48135" name="AutoShape 8"/>
          <p:cNvSpPr>
            <a:spLocks noChangeArrowheads="1"/>
          </p:cNvSpPr>
          <p:nvPr/>
        </p:nvSpPr>
        <p:spPr bwMode="auto">
          <a:xfrm>
            <a:off x="684213" y="184626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8</a:t>
            </a:r>
          </a:p>
        </p:txBody>
      </p:sp>
      <p:sp>
        <p:nvSpPr>
          <p:cNvPr id="48136" name="AutoShape 9"/>
          <p:cNvSpPr>
            <a:spLocks noChangeArrowheads="1"/>
          </p:cNvSpPr>
          <p:nvPr/>
        </p:nvSpPr>
        <p:spPr bwMode="auto">
          <a:xfrm>
            <a:off x="684213" y="148590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4</a:t>
            </a:r>
          </a:p>
        </p:txBody>
      </p:sp>
      <p:sp>
        <p:nvSpPr>
          <p:cNvPr id="48137" name="AutoShape 10"/>
          <p:cNvSpPr>
            <a:spLocks noChangeArrowheads="1"/>
          </p:cNvSpPr>
          <p:nvPr/>
        </p:nvSpPr>
        <p:spPr bwMode="auto">
          <a:xfrm>
            <a:off x="684213" y="11255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0</a:t>
            </a:r>
          </a:p>
        </p:txBody>
      </p:sp>
      <p:sp>
        <p:nvSpPr>
          <p:cNvPr id="48138" name="AutoShape 11"/>
          <p:cNvSpPr>
            <a:spLocks noChangeArrowheads="1"/>
          </p:cNvSpPr>
          <p:nvPr/>
        </p:nvSpPr>
        <p:spPr bwMode="auto">
          <a:xfrm>
            <a:off x="1692275" y="2565400"/>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39" name="AutoShape 12"/>
          <p:cNvSpPr>
            <a:spLocks noChangeArrowheads="1"/>
          </p:cNvSpPr>
          <p:nvPr/>
        </p:nvSpPr>
        <p:spPr bwMode="auto">
          <a:xfrm>
            <a:off x="1692275" y="220662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13</a:t>
            </a:r>
          </a:p>
        </p:txBody>
      </p:sp>
      <p:sp>
        <p:nvSpPr>
          <p:cNvPr id="48140" name="AutoShape 13"/>
          <p:cNvSpPr>
            <a:spLocks noChangeArrowheads="1"/>
          </p:cNvSpPr>
          <p:nvPr/>
        </p:nvSpPr>
        <p:spPr bwMode="auto">
          <a:xfrm>
            <a:off x="1692275" y="184626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9</a:t>
            </a:r>
          </a:p>
        </p:txBody>
      </p:sp>
      <p:sp>
        <p:nvSpPr>
          <p:cNvPr id="48141" name="AutoShape 14"/>
          <p:cNvSpPr>
            <a:spLocks noChangeArrowheads="1"/>
          </p:cNvSpPr>
          <p:nvPr/>
        </p:nvSpPr>
        <p:spPr bwMode="auto">
          <a:xfrm>
            <a:off x="1692275" y="148590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5</a:t>
            </a:r>
          </a:p>
        </p:txBody>
      </p:sp>
      <p:sp>
        <p:nvSpPr>
          <p:cNvPr id="48142" name="AutoShape 15"/>
          <p:cNvSpPr>
            <a:spLocks noChangeArrowheads="1"/>
          </p:cNvSpPr>
          <p:nvPr/>
        </p:nvSpPr>
        <p:spPr bwMode="auto">
          <a:xfrm>
            <a:off x="1692275" y="11255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a:t>
            </a:r>
          </a:p>
        </p:txBody>
      </p:sp>
      <p:sp>
        <p:nvSpPr>
          <p:cNvPr id="48143" name="AutoShape 16"/>
          <p:cNvSpPr>
            <a:spLocks noChangeArrowheads="1"/>
          </p:cNvSpPr>
          <p:nvPr/>
        </p:nvSpPr>
        <p:spPr bwMode="auto">
          <a:xfrm>
            <a:off x="2700338" y="2565400"/>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44" name="AutoShape 17"/>
          <p:cNvSpPr>
            <a:spLocks noChangeArrowheads="1"/>
          </p:cNvSpPr>
          <p:nvPr/>
        </p:nvSpPr>
        <p:spPr bwMode="auto">
          <a:xfrm>
            <a:off x="2700338" y="22066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14</a:t>
            </a:r>
          </a:p>
        </p:txBody>
      </p:sp>
      <p:sp>
        <p:nvSpPr>
          <p:cNvPr id="48145" name="AutoShape 18"/>
          <p:cNvSpPr>
            <a:spLocks noChangeArrowheads="1"/>
          </p:cNvSpPr>
          <p:nvPr/>
        </p:nvSpPr>
        <p:spPr bwMode="auto">
          <a:xfrm>
            <a:off x="2700338" y="184626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10</a:t>
            </a:r>
          </a:p>
        </p:txBody>
      </p:sp>
      <p:sp>
        <p:nvSpPr>
          <p:cNvPr id="48146" name="AutoShape 19"/>
          <p:cNvSpPr>
            <a:spLocks noChangeArrowheads="1"/>
          </p:cNvSpPr>
          <p:nvPr/>
        </p:nvSpPr>
        <p:spPr bwMode="auto">
          <a:xfrm>
            <a:off x="2700338" y="148590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6</a:t>
            </a:r>
          </a:p>
        </p:txBody>
      </p:sp>
      <p:sp>
        <p:nvSpPr>
          <p:cNvPr id="48147" name="AutoShape 20"/>
          <p:cNvSpPr>
            <a:spLocks noChangeArrowheads="1"/>
          </p:cNvSpPr>
          <p:nvPr/>
        </p:nvSpPr>
        <p:spPr bwMode="auto">
          <a:xfrm>
            <a:off x="2700338" y="11255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2</a:t>
            </a:r>
          </a:p>
        </p:txBody>
      </p:sp>
      <p:sp>
        <p:nvSpPr>
          <p:cNvPr id="48148" name="AutoShape 21"/>
          <p:cNvSpPr>
            <a:spLocks noChangeArrowheads="1"/>
          </p:cNvSpPr>
          <p:nvPr/>
        </p:nvSpPr>
        <p:spPr bwMode="auto">
          <a:xfrm>
            <a:off x="3708400" y="2565400"/>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49" name="AutoShape 22"/>
          <p:cNvSpPr>
            <a:spLocks noChangeArrowheads="1"/>
          </p:cNvSpPr>
          <p:nvPr/>
        </p:nvSpPr>
        <p:spPr bwMode="auto">
          <a:xfrm>
            <a:off x="3708400" y="220662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15</a:t>
            </a:r>
          </a:p>
        </p:txBody>
      </p:sp>
      <p:sp>
        <p:nvSpPr>
          <p:cNvPr id="48150" name="AutoShape 23"/>
          <p:cNvSpPr>
            <a:spLocks noChangeArrowheads="1"/>
          </p:cNvSpPr>
          <p:nvPr/>
        </p:nvSpPr>
        <p:spPr bwMode="auto">
          <a:xfrm>
            <a:off x="3708400" y="184626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11</a:t>
            </a:r>
          </a:p>
        </p:txBody>
      </p:sp>
      <p:sp>
        <p:nvSpPr>
          <p:cNvPr id="48151" name="AutoShape 24"/>
          <p:cNvSpPr>
            <a:spLocks noChangeArrowheads="1"/>
          </p:cNvSpPr>
          <p:nvPr/>
        </p:nvSpPr>
        <p:spPr bwMode="auto">
          <a:xfrm>
            <a:off x="3708400" y="148590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7</a:t>
            </a:r>
          </a:p>
        </p:txBody>
      </p:sp>
      <p:sp>
        <p:nvSpPr>
          <p:cNvPr id="48152" name="AutoShape 25"/>
          <p:cNvSpPr>
            <a:spLocks noChangeArrowheads="1"/>
          </p:cNvSpPr>
          <p:nvPr/>
        </p:nvSpPr>
        <p:spPr bwMode="auto">
          <a:xfrm>
            <a:off x="3708400" y="11255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3</a:t>
            </a:r>
          </a:p>
        </p:txBody>
      </p:sp>
      <p:sp>
        <p:nvSpPr>
          <p:cNvPr id="48153" name="AutoShape 26"/>
          <p:cNvSpPr>
            <a:spLocks noChangeArrowheads="1"/>
          </p:cNvSpPr>
          <p:nvPr/>
        </p:nvSpPr>
        <p:spPr bwMode="auto">
          <a:xfrm>
            <a:off x="4716463" y="2565400"/>
            <a:ext cx="792162"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54" name="AutoShape 27"/>
          <p:cNvSpPr>
            <a:spLocks noChangeArrowheads="1"/>
          </p:cNvSpPr>
          <p:nvPr/>
        </p:nvSpPr>
        <p:spPr bwMode="auto">
          <a:xfrm>
            <a:off x="4716463" y="2206625"/>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12</a:t>
            </a:r>
          </a:p>
        </p:txBody>
      </p:sp>
      <p:sp>
        <p:nvSpPr>
          <p:cNvPr id="48155" name="AutoShape 28"/>
          <p:cNvSpPr>
            <a:spLocks noChangeArrowheads="1"/>
          </p:cNvSpPr>
          <p:nvPr/>
        </p:nvSpPr>
        <p:spPr bwMode="auto">
          <a:xfrm>
            <a:off x="4716463" y="1846263"/>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8</a:t>
            </a:r>
          </a:p>
        </p:txBody>
      </p:sp>
      <p:sp>
        <p:nvSpPr>
          <p:cNvPr id="48156" name="AutoShape 29"/>
          <p:cNvSpPr>
            <a:spLocks noChangeArrowheads="1"/>
          </p:cNvSpPr>
          <p:nvPr/>
        </p:nvSpPr>
        <p:spPr bwMode="auto">
          <a:xfrm>
            <a:off x="4716463" y="1485900"/>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4</a:t>
            </a:r>
          </a:p>
        </p:txBody>
      </p:sp>
      <p:sp>
        <p:nvSpPr>
          <p:cNvPr id="48157" name="AutoShape 30"/>
          <p:cNvSpPr>
            <a:spLocks noChangeArrowheads="1"/>
          </p:cNvSpPr>
          <p:nvPr/>
        </p:nvSpPr>
        <p:spPr bwMode="auto">
          <a:xfrm>
            <a:off x="4716463" y="1125538"/>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0</a:t>
            </a:r>
          </a:p>
        </p:txBody>
      </p:sp>
      <p:sp>
        <p:nvSpPr>
          <p:cNvPr id="48158" name="AutoShape 31"/>
          <p:cNvSpPr>
            <a:spLocks noChangeArrowheads="1"/>
          </p:cNvSpPr>
          <p:nvPr/>
        </p:nvSpPr>
        <p:spPr bwMode="auto">
          <a:xfrm>
            <a:off x="5724525" y="2565400"/>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59" name="AutoShape 32"/>
          <p:cNvSpPr>
            <a:spLocks noChangeArrowheads="1"/>
          </p:cNvSpPr>
          <p:nvPr/>
        </p:nvSpPr>
        <p:spPr bwMode="auto">
          <a:xfrm>
            <a:off x="5724525" y="22066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13</a:t>
            </a:r>
          </a:p>
        </p:txBody>
      </p:sp>
      <p:sp>
        <p:nvSpPr>
          <p:cNvPr id="48160" name="AutoShape 33"/>
          <p:cNvSpPr>
            <a:spLocks noChangeArrowheads="1"/>
          </p:cNvSpPr>
          <p:nvPr/>
        </p:nvSpPr>
        <p:spPr bwMode="auto">
          <a:xfrm>
            <a:off x="5724525" y="184626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9</a:t>
            </a:r>
          </a:p>
        </p:txBody>
      </p:sp>
      <p:sp>
        <p:nvSpPr>
          <p:cNvPr id="48161" name="AutoShape 34"/>
          <p:cNvSpPr>
            <a:spLocks noChangeArrowheads="1"/>
          </p:cNvSpPr>
          <p:nvPr/>
        </p:nvSpPr>
        <p:spPr bwMode="auto">
          <a:xfrm>
            <a:off x="5724525" y="148590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5</a:t>
            </a:r>
          </a:p>
        </p:txBody>
      </p:sp>
      <p:sp>
        <p:nvSpPr>
          <p:cNvPr id="48162" name="AutoShape 35"/>
          <p:cNvSpPr>
            <a:spLocks noChangeArrowheads="1"/>
          </p:cNvSpPr>
          <p:nvPr/>
        </p:nvSpPr>
        <p:spPr bwMode="auto">
          <a:xfrm>
            <a:off x="5724525" y="112553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a:t>
            </a:r>
          </a:p>
        </p:txBody>
      </p:sp>
      <p:sp>
        <p:nvSpPr>
          <p:cNvPr id="48163" name="AutoShape 36"/>
          <p:cNvSpPr>
            <a:spLocks noChangeArrowheads="1"/>
          </p:cNvSpPr>
          <p:nvPr/>
        </p:nvSpPr>
        <p:spPr bwMode="auto">
          <a:xfrm>
            <a:off x="6732588" y="2565400"/>
            <a:ext cx="792162"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64" name="AutoShape 37"/>
          <p:cNvSpPr>
            <a:spLocks noChangeArrowheads="1"/>
          </p:cNvSpPr>
          <p:nvPr/>
        </p:nvSpPr>
        <p:spPr bwMode="auto">
          <a:xfrm>
            <a:off x="6732588" y="2206625"/>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14</a:t>
            </a:r>
          </a:p>
        </p:txBody>
      </p:sp>
      <p:sp>
        <p:nvSpPr>
          <p:cNvPr id="48165" name="AutoShape 38"/>
          <p:cNvSpPr>
            <a:spLocks noChangeArrowheads="1"/>
          </p:cNvSpPr>
          <p:nvPr/>
        </p:nvSpPr>
        <p:spPr bwMode="auto">
          <a:xfrm>
            <a:off x="6732588" y="1846263"/>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10</a:t>
            </a:r>
          </a:p>
        </p:txBody>
      </p:sp>
      <p:sp>
        <p:nvSpPr>
          <p:cNvPr id="48166" name="AutoShape 39"/>
          <p:cNvSpPr>
            <a:spLocks noChangeArrowheads="1"/>
          </p:cNvSpPr>
          <p:nvPr/>
        </p:nvSpPr>
        <p:spPr bwMode="auto">
          <a:xfrm>
            <a:off x="6732588" y="1485900"/>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6</a:t>
            </a:r>
          </a:p>
        </p:txBody>
      </p:sp>
      <p:sp>
        <p:nvSpPr>
          <p:cNvPr id="48167" name="AutoShape 40"/>
          <p:cNvSpPr>
            <a:spLocks noChangeArrowheads="1"/>
          </p:cNvSpPr>
          <p:nvPr/>
        </p:nvSpPr>
        <p:spPr bwMode="auto">
          <a:xfrm>
            <a:off x="6732588" y="1125538"/>
            <a:ext cx="792162"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2</a:t>
            </a:r>
          </a:p>
        </p:txBody>
      </p:sp>
      <p:sp>
        <p:nvSpPr>
          <p:cNvPr id="48168" name="AutoShape 41"/>
          <p:cNvSpPr>
            <a:spLocks noChangeArrowheads="1"/>
          </p:cNvSpPr>
          <p:nvPr/>
        </p:nvSpPr>
        <p:spPr bwMode="auto">
          <a:xfrm>
            <a:off x="7740650" y="2565400"/>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69" name="AutoShape 42"/>
          <p:cNvSpPr>
            <a:spLocks noChangeArrowheads="1"/>
          </p:cNvSpPr>
          <p:nvPr/>
        </p:nvSpPr>
        <p:spPr bwMode="auto">
          <a:xfrm>
            <a:off x="7740650" y="22066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15</a:t>
            </a:r>
          </a:p>
        </p:txBody>
      </p:sp>
      <p:sp>
        <p:nvSpPr>
          <p:cNvPr id="48170" name="AutoShape 43"/>
          <p:cNvSpPr>
            <a:spLocks noChangeArrowheads="1"/>
          </p:cNvSpPr>
          <p:nvPr/>
        </p:nvSpPr>
        <p:spPr bwMode="auto">
          <a:xfrm>
            <a:off x="7740650" y="184626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11</a:t>
            </a:r>
          </a:p>
        </p:txBody>
      </p:sp>
      <p:sp>
        <p:nvSpPr>
          <p:cNvPr id="48171" name="AutoShape 44"/>
          <p:cNvSpPr>
            <a:spLocks noChangeArrowheads="1"/>
          </p:cNvSpPr>
          <p:nvPr/>
        </p:nvSpPr>
        <p:spPr bwMode="auto">
          <a:xfrm>
            <a:off x="7740650" y="148590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7</a:t>
            </a:r>
          </a:p>
        </p:txBody>
      </p:sp>
      <p:sp>
        <p:nvSpPr>
          <p:cNvPr id="48172" name="AutoShape 45"/>
          <p:cNvSpPr>
            <a:spLocks noChangeArrowheads="1"/>
          </p:cNvSpPr>
          <p:nvPr/>
        </p:nvSpPr>
        <p:spPr bwMode="auto">
          <a:xfrm>
            <a:off x="7740650" y="112553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3</a:t>
            </a:r>
          </a:p>
        </p:txBody>
      </p:sp>
      <p:sp>
        <p:nvSpPr>
          <p:cNvPr id="48173" name="Line 46"/>
          <p:cNvSpPr>
            <a:spLocks noChangeShapeType="1"/>
          </p:cNvSpPr>
          <p:nvPr/>
        </p:nvSpPr>
        <p:spPr bwMode="auto">
          <a:xfrm flipV="1">
            <a:off x="1042988" y="981075"/>
            <a:ext cx="0" cy="215900"/>
          </a:xfrm>
          <a:prstGeom prst="line">
            <a:avLst/>
          </a:prstGeom>
          <a:noFill/>
          <a:ln w="28575">
            <a:solidFill>
              <a:schemeClr val="tx1"/>
            </a:solidFill>
            <a:round/>
            <a:headEnd/>
            <a:tailEnd/>
          </a:ln>
        </p:spPr>
        <p:txBody>
          <a:bodyPr wrap="none" anchor="ctr"/>
          <a:lstStyle/>
          <a:p>
            <a:endParaRPr lang="zh-CN" altLang="en-US"/>
          </a:p>
        </p:txBody>
      </p:sp>
      <p:sp>
        <p:nvSpPr>
          <p:cNvPr id="48174" name="Line 47"/>
          <p:cNvSpPr>
            <a:spLocks noChangeShapeType="1"/>
          </p:cNvSpPr>
          <p:nvPr/>
        </p:nvSpPr>
        <p:spPr bwMode="auto">
          <a:xfrm flipV="1">
            <a:off x="2051050" y="981075"/>
            <a:ext cx="0" cy="215900"/>
          </a:xfrm>
          <a:prstGeom prst="line">
            <a:avLst/>
          </a:prstGeom>
          <a:noFill/>
          <a:ln w="28575">
            <a:solidFill>
              <a:schemeClr val="tx1"/>
            </a:solidFill>
            <a:round/>
            <a:headEnd/>
            <a:tailEnd/>
          </a:ln>
        </p:spPr>
        <p:txBody>
          <a:bodyPr wrap="none" anchor="ctr"/>
          <a:lstStyle/>
          <a:p>
            <a:endParaRPr lang="zh-CN" altLang="en-US"/>
          </a:p>
        </p:txBody>
      </p:sp>
      <p:sp>
        <p:nvSpPr>
          <p:cNvPr id="48175" name="Line 48"/>
          <p:cNvSpPr>
            <a:spLocks noChangeShapeType="1"/>
          </p:cNvSpPr>
          <p:nvPr/>
        </p:nvSpPr>
        <p:spPr bwMode="auto">
          <a:xfrm flipV="1">
            <a:off x="3059113" y="981075"/>
            <a:ext cx="0" cy="215900"/>
          </a:xfrm>
          <a:prstGeom prst="line">
            <a:avLst/>
          </a:prstGeom>
          <a:noFill/>
          <a:ln w="28575">
            <a:solidFill>
              <a:schemeClr val="tx1"/>
            </a:solidFill>
            <a:round/>
            <a:headEnd/>
            <a:tailEnd/>
          </a:ln>
        </p:spPr>
        <p:txBody>
          <a:bodyPr wrap="none" anchor="ctr"/>
          <a:lstStyle/>
          <a:p>
            <a:endParaRPr lang="zh-CN" altLang="en-US"/>
          </a:p>
        </p:txBody>
      </p:sp>
      <p:sp>
        <p:nvSpPr>
          <p:cNvPr id="48176" name="Line 49"/>
          <p:cNvSpPr>
            <a:spLocks noChangeShapeType="1"/>
          </p:cNvSpPr>
          <p:nvPr/>
        </p:nvSpPr>
        <p:spPr bwMode="auto">
          <a:xfrm flipV="1">
            <a:off x="4067175" y="981075"/>
            <a:ext cx="0" cy="215900"/>
          </a:xfrm>
          <a:prstGeom prst="line">
            <a:avLst/>
          </a:prstGeom>
          <a:noFill/>
          <a:ln w="28575">
            <a:solidFill>
              <a:schemeClr val="tx1"/>
            </a:solidFill>
            <a:round/>
            <a:headEnd/>
            <a:tailEnd/>
          </a:ln>
        </p:spPr>
        <p:txBody>
          <a:bodyPr wrap="none" anchor="ctr"/>
          <a:lstStyle/>
          <a:p>
            <a:endParaRPr lang="zh-CN" altLang="en-US"/>
          </a:p>
        </p:txBody>
      </p:sp>
      <p:sp>
        <p:nvSpPr>
          <p:cNvPr id="48177" name="Line 50"/>
          <p:cNvSpPr>
            <a:spLocks noChangeShapeType="1"/>
          </p:cNvSpPr>
          <p:nvPr/>
        </p:nvSpPr>
        <p:spPr bwMode="auto">
          <a:xfrm flipV="1">
            <a:off x="5076825" y="981075"/>
            <a:ext cx="0" cy="215900"/>
          </a:xfrm>
          <a:prstGeom prst="line">
            <a:avLst/>
          </a:prstGeom>
          <a:noFill/>
          <a:ln w="28575">
            <a:solidFill>
              <a:schemeClr val="tx1"/>
            </a:solidFill>
            <a:round/>
            <a:headEnd/>
            <a:tailEnd/>
          </a:ln>
        </p:spPr>
        <p:txBody>
          <a:bodyPr wrap="none" anchor="ctr"/>
          <a:lstStyle/>
          <a:p>
            <a:endParaRPr lang="zh-CN" altLang="en-US"/>
          </a:p>
        </p:txBody>
      </p:sp>
      <p:sp>
        <p:nvSpPr>
          <p:cNvPr id="48178" name="Line 51"/>
          <p:cNvSpPr>
            <a:spLocks noChangeShapeType="1"/>
          </p:cNvSpPr>
          <p:nvPr/>
        </p:nvSpPr>
        <p:spPr bwMode="auto">
          <a:xfrm flipV="1">
            <a:off x="6084888" y="981075"/>
            <a:ext cx="0" cy="215900"/>
          </a:xfrm>
          <a:prstGeom prst="line">
            <a:avLst/>
          </a:prstGeom>
          <a:noFill/>
          <a:ln w="28575">
            <a:solidFill>
              <a:schemeClr val="tx1"/>
            </a:solidFill>
            <a:round/>
            <a:headEnd/>
            <a:tailEnd/>
          </a:ln>
        </p:spPr>
        <p:txBody>
          <a:bodyPr wrap="none" anchor="ctr"/>
          <a:lstStyle/>
          <a:p>
            <a:endParaRPr lang="zh-CN" altLang="en-US"/>
          </a:p>
        </p:txBody>
      </p:sp>
      <p:sp>
        <p:nvSpPr>
          <p:cNvPr id="48179" name="Line 52"/>
          <p:cNvSpPr>
            <a:spLocks noChangeShapeType="1"/>
          </p:cNvSpPr>
          <p:nvPr/>
        </p:nvSpPr>
        <p:spPr bwMode="auto">
          <a:xfrm flipV="1">
            <a:off x="7092950" y="981075"/>
            <a:ext cx="0" cy="215900"/>
          </a:xfrm>
          <a:prstGeom prst="line">
            <a:avLst/>
          </a:prstGeom>
          <a:noFill/>
          <a:ln w="28575">
            <a:solidFill>
              <a:schemeClr val="tx1"/>
            </a:solidFill>
            <a:round/>
            <a:headEnd/>
            <a:tailEnd/>
          </a:ln>
        </p:spPr>
        <p:txBody>
          <a:bodyPr wrap="none" anchor="ctr"/>
          <a:lstStyle/>
          <a:p>
            <a:endParaRPr lang="zh-CN" altLang="en-US"/>
          </a:p>
        </p:txBody>
      </p:sp>
      <p:sp>
        <p:nvSpPr>
          <p:cNvPr id="48180" name="Line 53"/>
          <p:cNvSpPr>
            <a:spLocks noChangeShapeType="1"/>
          </p:cNvSpPr>
          <p:nvPr/>
        </p:nvSpPr>
        <p:spPr bwMode="auto">
          <a:xfrm flipV="1">
            <a:off x="8101013" y="981075"/>
            <a:ext cx="0" cy="215900"/>
          </a:xfrm>
          <a:prstGeom prst="line">
            <a:avLst/>
          </a:prstGeom>
          <a:noFill/>
          <a:ln w="28575">
            <a:solidFill>
              <a:schemeClr val="tx1"/>
            </a:solidFill>
            <a:round/>
            <a:headEnd/>
            <a:tailEnd/>
          </a:ln>
        </p:spPr>
        <p:txBody>
          <a:bodyPr wrap="none" anchor="ctr"/>
          <a:lstStyle/>
          <a:p>
            <a:endParaRPr lang="zh-CN" altLang="en-US"/>
          </a:p>
        </p:txBody>
      </p:sp>
      <p:sp>
        <p:nvSpPr>
          <p:cNvPr id="48181" name="Line 54"/>
          <p:cNvSpPr>
            <a:spLocks noChangeShapeType="1"/>
          </p:cNvSpPr>
          <p:nvPr/>
        </p:nvSpPr>
        <p:spPr bwMode="auto">
          <a:xfrm>
            <a:off x="1042988" y="981075"/>
            <a:ext cx="3024187" cy="0"/>
          </a:xfrm>
          <a:prstGeom prst="line">
            <a:avLst/>
          </a:prstGeom>
          <a:noFill/>
          <a:ln w="28575">
            <a:solidFill>
              <a:schemeClr val="tx1"/>
            </a:solidFill>
            <a:round/>
            <a:headEnd/>
            <a:tailEnd/>
          </a:ln>
        </p:spPr>
        <p:txBody>
          <a:bodyPr wrap="none" anchor="ctr"/>
          <a:lstStyle/>
          <a:p>
            <a:endParaRPr lang="zh-CN" altLang="en-US"/>
          </a:p>
        </p:txBody>
      </p:sp>
      <p:sp>
        <p:nvSpPr>
          <p:cNvPr id="48182" name="Line 55"/>
          <p:cNvSpPr>
            <a:spLocks noChangeShapeType="1"/>
          </p:cNvSpPr>
          <p:nvPr/>
        </p:nvSpPr>
        <p:spPr bwMode="auto">
          <a:xfrm>
            <a:off x="5076825" y="981075"/>
            <a:ext cx="3024188" cy="0"/>
          </a:xfrm>
          <a:prstGeom prst="line">
            <a:avLst/>
          </a:prstGeom>
          <a:noFill/>
          <a:ln w="28575">
            <a:solidFill>
              <a:schemeClr val="tx1"/>
            </a:solidFill>
            <a:round/>
            <a:headEnd/>
            <a:tailEnd/>
          </a:ln>
        </p:spPr>
        <p:txBody>
          <a:bodyPr wrap="none" anchor="ctr"/>
          <a:lstStyle/>
          <a:p>
            <a:endParaRPr lang="zh-CN" altLang="en-US"/>
          </a:p>
        </p:txBody>
      </p:sp>
      <p:sp>
        <p:nvSpPr>
          <p:cNvPr id="48183" name="Line 56"/>
          <p:cNvSpPr>
            <a:spLocks noChangeShapeType="1"/>
          </p:cNvSpPr>
          <p:nvPr/>
        </p:nvSpPr>
        <p:spPr bwMode="auto">
          <a:xfrm>
            <a:off x="2555875" y="765175"/>
            <a:ext cx="4032250" cy="0"/>
          </a:xfrm>
          <a:prstGeom prst="line">
            <a:avLst/>
          </a:prstGeom>
          <a:noFill/>
          <a:ln w="28575">
            <a:solidFill>
              <a:schemeClr val="tx1"/>
            </a:solidFill>
            <a:round/>
            <a:headEnd/>
            <a:tailEnd/>
          </a:ln>
        </p:spPr>
        <p:txBody>
          <a:bodyPr wrap="none" anchor="ctr"/>
          <a:lstStyle/>
          <a:p>
            <a:endParaRPr lang="zh-CN" altLang="en-US"/>
          </a:p>
        </p:txBody>
      </p:sp>
      <p:sp>
        <p:nvSpPr>
          <p:cNvPr id="48184" name="Line 57"/>
          <p:cNvSpPr>
            <a:spLocks noChangeShapeType="1"/>
          </p:cNvSpPr>
          <p:nvPr/>
        </p:nvSpPr>
        <p:spPr bwMode="auto">
          <a:xfrm flipV="1">
            <a:off x="2555875" y="765175"/>
            <a:ext cx="0" cy="215900"/>
          </a:xfrm>
          <a:prstGeom prst="line">
            <a:avLst/>
          </a:prstGeom>
          <a:noFill/>
          <a:ln w="28575">
            <a:solidFill>
              <a:schemeClr val="tx1"/>
            </a:solidFill>
            <a:round/>
            <a:headEnd/>
            <a:tailEnd/>
          </a:ln>
        </p:spPr>
        <p:txBody>
          <a:bodyPr wrap="none" anchor="ctr"/>
          <a:lstStyle/>
          <a:p>
            <a:endParaRPr lang="zh-CN" altLang="en-US"/>
          </a:p>
        </p:txBody>
      </p:sp>
      <p:sp>
        <p:nvSpPr>
          <p:cNvPr id="48185" name="Line 58"/>
          <p:cNvSpPr>
            <a:spLocks noChangeShapeType="1"/>
          </p:cNvSpPr>
          <p:nvPr/>
        </p:nvSpPr>
        <p:spPr bwMode="auto">
          <a:xfrm flipV="1">
            <a:off x="6588125" y="765175"/>
            <a:ext cx="0" cy="215900"/>
          </a:xfrm>
          <a:prstGeom prst="line">
            <a:avLst/>
          </a:prstGeom>
          <a:noFill/>
          <a:ln w="28575">
            <a:solidFill>
              <a:schemeClr val="tx1"/>
            </a:solidFill>
            <a:round/>
            <a:headEnd/>
            <a:tailEnd/>
          </a:ln>
        </p:spPr>
        <p:txBody>
          <a:bodyPr wrap="none" anchor="ctr"/>
          <a:lstStyle/>
          <a:p>
            <a:endParaRPr lang="zh-CN" altLang="en-US"/>
          </a:p>
        </p:txBody>
      </p:sp>
      <p:sp>
        <p:nvSpPr>
          <p:cNvPr id="48186" name="Rectangle 60"/>
          <p:cNvSpPr>
            <a:spLocks noChangeArrowheads="1"/>
          </p:cNvSpPr>
          <p:nvPr/>
        </p:nvSpPr>
        <p:spPr bwMode="auto">
          <a:xfrm>
            <a:off x="0" y="3573463"/>
            <a:ext cx="9144000" cy="71437"/>
          </a:xfrm>
          <a:prstGeom prst="rect">
            <a:avLst/>
          </a:prstGeom>
          <a:gradFill rotWithShape="1">
            <a:gsLst>
              <a:gs pos="0">
                <a:srgbClr val="FF0066">
                  <a:alpha val="70000"/>
                </a:srgbClr>
              </a:gs>
              <a:gs pos="100000">
                <a:srgbClr val="33CC33">
                  <a:alpha val="20000"/>
                </a:srgbClr>
              </a:gs>
            </a:gsLst>
            <a:lin ang="0" scaled="1"/>
          </a:gradFill>
          <a:ln w="28575" algn="ctr">
            <a:noFill/>
            <a:miter lim="800000"/>
            <a:headEnd/>
            <a:tailEnd/>
          </a:ln>
        </p:spPr>
        <p:txBody>
          <a:bodyPr wrap="none" anchor="ctr"/>
          <a:lstStyle/>
          <a:p>
            <a:pPr algn="ctr">
              <a:spcBef>
                <a:spcPct val="50000"/>
              </a:spcBef>
            </a:pPr>
            <a:endParaRPr lang="zh-CN" altLang="en-US"/>
          </a:p>
        </p:txBody>
      </p:sp>
      <p:sp>
        <p:nvSpPr>
          <p:cNvPr id="48187" name="AutoShape 61"/>
          <p:cNvSpPr>
            <a:spLocks noChangeArrowheads="1"/>
          </p:cNvSpPr>
          <p:nvPr/>
        </p:nvSpPr>
        <p:spPr bwMode="auto">
          <a:xfrm>
            <a:off x="684213" y="5589588"/>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88" name="AutoShape 62"/>
          <p:cNvSpPr>
            <a:spLocks noChangeArrowheads="1"/>
          </p:cNvSpPr>
          <p:nvPr/>
        </p:nvSpPr>
        <p:spPr bwMode="auto">
          <a:xfrm>
            <a:off x="684213" y="52308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12</a:t>
            </a:r>
          </a:p>
        </p:txBody>
      </p:sp>
      <p:sp>
        <p:nvSpPr>
          <p:cNvPr id="48189" name="AutoShape 63"/>
          <p:cNvSpPr>
            <a:spLocks noChangeArrowheads="1"/>
          </p:cNvSpPr>
          <p:nvPr/>
        </p:nvSpPr>
        <p:spPr bwMode="auto">
          <a:xfrm>
            <a:off x="684213" y="48704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8</a:t>
            </a:r>
          </a:p>
        </p:txBody>
      </p:sp>
      <p:sp>
        <p:nvSpPr>
          <p:cNvPr id="48190" name="AutoShape 64"/>
          <p:cNvSpPr>
            <a:spLocks noChangeArrowheads="1"/>
          </p:cNvSpPr>
          <p:nvPr/>
        </p:nvSpPr>
        <p:spPr bwMode="auto">
          <a:xfrm>
            <a:off x="684213" y="451008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4</a:t>
            </a:r>
          </a:p>
        </p:txBody>
      </p:sp>
      <p:sp>
        <p:nvSpPr>
          <p:cNvPr id="48191" name="AutoShape 65"/>
          <p:cNvSpPr>
            <a:spLocks noChangeArrowheads="1"/>
          </p:cNvSpPr>
          <p:nvPr/>
        </p:nvSpPr>
        <p:spPr bwMode="auto">
          <a:xfrm>
            <a:off x="684213" y="41497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0</a:t>
            </a:r>
          </a:p>
        </p:txBody>
      </p:sp>
      <p:sp>
        <p:nvSpPr>
          <p:cNvPr id="48192" name="AutoShape 66"/>
          <p:cNvSpPr>
            <a:spLocks noChangeArrowheads="1"/>
          </p:cNvSpPr>
          <p:nvPr/>
        </p:nvSpPr>
        <p:spPr bwMode="auto">
          <a:xfrm>
            <a:off x="2700338" y="5589588"/>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93" name="AutoShape 67"/>
          <p:cNvSpPr>
            <a:spLocks noChangeArrowheads="1"/>
          </p:cNvSpPr>
          <p:nvPr/>
        </p:nvSpPr>
        <p:spPr bwMode="auto">
          <a:xfrm>
            <a:off x="2700338" y="52308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13</a:t>
            </a:r>
          </a:p>
        </p:txBody>
      </p:sp>
      <p:sp>
        <p:nvSpPr>
          <p:cNvPr id="48194" name="AutoShape 68"/>
          <p:cNvSpPr>
            <a:spLocks noChangeArrowheads="1"/>
          </p:cNvSpPr>
          <p:nvPr/>
        </p:nvSpPr>
        <p:spPr bwMode="auto">
          <a:xfrm>
            <a:off x="2700338" y="48704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9</a:t>
            </a:r>
          </a:p>
        </p:txBody>
      </p:sp>
      <p:sp>
        <p:nvSpPr>
          <p:cNvPr id="48195" name="AutoShape 69"/>
          <p:cNvSpPr>
            <a:spLocks noChangeArrowheads="1"/>
          </p:cNvSpPr>
          <p:nvPr/>
        </p:nvSpPr>
        <p:spPr bwMode="auto">
          <a:xfrm>
            <a:off x="2700338" y="451008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5</a:t>
            </a:r>
          </a:p>
        </p:txBody>
      </p:sp>
      <p:sp>
        <p:nvSpPr>
          <p:cNvPr id="48196" name="AutoShape 70"/>
          <p:cNvSpPr>
            <a:spLocks noChangeArrowheads="1"/>
          </p:cNvSpPr>
          <p:nvPr/>
        </p:nvSpPr>
        <p:spPr bwMode="auto">
          <a:xfrm>
            <a:off x="2700338" y="41497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a:t>
            </a:r>
          </a:p>
        </p:txBody>
      </p:sp>
      <p:sp>
        <p:nvSpPr>
          <p:cNvPr id="48197" name="AutoShape 71"/>
          <p:cNvSpPr>
            <a:spLocks noChangeArrowheads="1"/>
          </p:cNvSpPr>
          <p:nvPr/>
        </p:nvSpPr>
        <p:spPr bwMode="auto">
          <a:xfrm>
            <a:off x="4716463" y="5589588"/>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198" name="AutoShape 72"/>
          <p:cNvSpPr>
            <a:spLocks noChangeArrowheads="1"/>
          </p:cNvSpPr>
          <p:nvPr/>
        </p:nvSpPr>
        <p:spPr bwMode="auto">
          <a:xfrm>
            <a:off x="4716463" y="52308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14</a:t>
            </a:r>
          </a:p>
        </p:txBody>
      </p:sp>
      <p:sp>
        <p:nvSpPr>
          <p:cNvPr id="48199" name="AutoShape 73"/>
          <p:cNvSpPr>
            <a:spLocks noChangeArrowheads="1"/>
          </p:cNvSpPr>
          <p:nvPr/>
        </p:nvSpPr>
        <p:spPr bwMode="auto">
          <a:xfrm>
            <a:off x="4716463" y="48704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10</a:t>
            </a:r>
          </a:p>
        </p:txBody>
      </p:sp>
      <p:sp>
        <p:nvSpPr>
          <p:cNvPr id="48200" name="AutoShape 74"/>
          <p:cNvSpPr>
            <a:spLocks noChangeArrowheads="1"/>
          </p:cNvSpPr>
          <p:nvPr/>
        </p:nvSpPr>
        <p:spPr bwMode="auto">
          <a:xfrm>
            <a:off x="4716463" y="451008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6</a:t>
            </a:r>
          </a:p>
        </p:txBody>
      </p:sp>
      <p:sp>
        <p:nvSpPr>
          <p:cNvPr id="48201" name="AutoShape 75"/>
          <p:cNvSpPr>
            <a:spLocks noChangeArrowheads="1"/>
          </p:cNvSpPr>
          <p:nvPr/>
        </p:nvSpPr>
        <p:spPr bwMode="auto">
          <a:xfrm>
            <a:off x="4716463" y="41497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2</a:t>
            </a:r>
          </a:p>
        </p:txBody>
      </p:sp>
      <p:sp>
        <p:nvSpPr>
          <p:cNvPr id="48202" name="AutoShape 76"/>
          <p:cNvSpPr>
            <a:spLocks noChangeArrowheads="1"/>
          </p:cNvSpPr>
          <p:nvPr/>
        </p:nvSpPr>
        <p:spPr bwMode="auto">
          <a:xfrm>
            <a:off x="6732588" y="5589588"/>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03" name="AutoShape 77"/>
          <p:cNvSpPr>
            <a:spLocks noChangeArrowheads="1"/>
          </p:cNvSpPr>
          <p:nvPr/>
        </p:nvSpPr>
        <p:spPr bwMode="auto">
          <a:xfrm>
            <a:off x="6732588" y="52308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15</a:t>
            </a:r>
          </a:p>
        </p:txBody>
      </p:sp>
      <p:sp>
        <p:nvSpPr>
          <p:cNvPr id="48204" name="AutoShape 78"/>
          <p:cNvSpPr>
            <a:spLocks noChangeArrowheads="1"/>
          </p:cNvSpPr>
          <p:nvPr/>
        </p:nvSpPr>
        <p:spPr bwMode="auto">
          <a:xfrm>
            <a:off x="6732588" y="48704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11</a:t>
            </a:r>
          </a:p>
        </p:txBody>
      </p:sp>
      <p:sp>
        <p:nvSpPr>
          <p:cNvPr id="48205" name="AutoShape 79"/>
          <p:cNvSpPr>
            <a:spLocks noChangeArrowheads="1"/>
          </p:cNvSpPr>
          <p:nvPr/>
        </p:nvSpPr>
        <p:spPr bwMode="auto">
          <a:xfrm>
            <a:off x="6732588" y="451008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7</a:t>
            </a:r>
          </a:p>
        </p:txBody>
      </p:sp>
      <p:sp>
        <p:nvSpPr>
          <p:cNvPr id="48206" name="AutoShape 80"/>
          <p:cNvSpPr>
            <a:spLocks noChangeArrowheads="1"/>
          </p:cNvSpPr>
          <p:nvPr/>
        </p:nvSpPr>
        <p:spPr bwMode="auto">
          <a:xfrm>
            <a:off x="6732588" y="414972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3</a:t>
            </a:r>
          </a:p>
        </p:txBody>
      </p:sp>
      <p:sp>
        <p:nvSpPr>
          <p:cNvPr id="48207" name="AutoShape 81"/>
          <p:cNvSpPr>
            <a:spLocks noChangeArrowheads="1"/>
          </p:cNvSpPr>
          <p:nvPr/>
        </p:nvSpPr>
        <p:spPr bwMode="auto">
          <a:xfrm>
            <a:off x="1692275" y="5589588"/>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08" name="AutoShape 82"/>
          <p:cNvSpPr>
            <a:spLocks noChangeArrowheads="1"/>
          </p:cNvSpPr>
          <p:nvPr/>
        </p:nvSpPr>
        <p:spPr bwMode="auto">
          <a:xfrm>
            <a:off x="1692275" y="523081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12</a:t>
            </a:r>
          </a:p>
        </p:txBody>
      </p:sp>
      <p:sp>
        <p:nvSpPr>
          <p:cNvPr id="48209" name="AutoShape 83"/>
          <p:cNvSpPr>
            <a:spLocks noChangeArrowheads="1"/>
          </p:cNvSpPr>
          <p:nvPr/>
        </p:nvSpPr>
        <p:spPr bwMode="auto">
          <a:xfrm>
            <a:off x="1692275" y="487045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8</a:t>
            </a:r>
          </a:p>
        </p:txBody>
      </p:sp>
      <p:sp>
        <p:nvSpPr>
          <p:cNvPr id="48210" name="AutoShape 84"/>
          <p:cNvSpPr>
            <a:spLocks noChangeArrowheads="1"/>
          </p:cNvSpPr>
          <p:nvPr/>
        </p:nvSpPr>
        <p:spPr bwMode="auto">
          <a:xfrm>
            <a:off x="1692275" y="451008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4</a:t>
            </a:r>
          </a:p>
        </p:txBody>
      </p:sp>
      <p:sp>
        <p:nvSpPr>
          <p:cNvPr id="48211" name="AutoShape 85"/>
          <p:cNvSpPr>
            <a:spLocks noChangeArrowheads="1"/>
          </p:cNvSpPr>
          <p:nvPr/>
        </p:nvSpPr>
        <p:spPr bwMode="auto">
          <a:xfrm>
            <a:off x="1692275" y="41497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0</a:t>
            </a:r>
          </a:p>
        </p:txBody>
      </p:sp>
      <p:sp>
        <p:nvSpPr>
          <p:cNvPr id="48212" name="AutoShape 86"/>
          <p:cNvSpPr>
            <a:spLocks noChangeArrowheads="1"/>
          </p:cNvSpPr>
          <p:nvPr/>
        </p:nvSpPr>
        <p:spPr bwMode="auto">
          <a:xfrm>
            <a:off x="3708400" y="5589588"/>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13" name="AutoShape 87"/>
          <p:cNvSpPr>
            <a:spLocks noChangeArrowheads="1"/>
          </p:cNvSpPr>
          <p:nvPr/>
        </p:nvSpPr>
        <p:spPr bwMode="auto">
          <a:xfrm>
            <a:off x="3708400" y="523081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13</a:t>
            </a:r>
          </a:p>
        </p:txBody>
      </p:sp>
      <p:sp>
        <p:nvSpPr>
          <p:cNvPr id="48214" name="AutoShape 88"/>
          <p:cNvSpPr>
            <a:spLocks noChangeArrowheads="1"/>
          </p:cNvSpPr>
          <p:nvPr/>
        </p:nvSpPr>
        <p:spPr bwMode="auto">
          <a:xfrm>
            <a:off x="3708400" y="487045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9</a:t>
            </a:r>
          </a:p>
        </p:txBody>
      </p:sp>
      <p:sp>
        <p:nvSpPr>
          <p:cNvPr id="48215" name="AutoShape 89"/>
          <p:cNvSpPr>
            <a:spLocks noChangeArrowheads="1"/>
          </p:cNvSpPr>
          <p:nvPr/>
        </p:nvSpPr>
        <p:spPr bwMode="auto">
          <a:xfrm>
            <a:off x="3708400" y="451008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5</a:t>
            </a:r>
          </a:p>
        </p:txBody>
      </p:sp>
      <p:sp>
        <p:nvSpPr>
          <p:cNvPr id="48216" name="AutoShape 90"/>
          <p:cNvSpPr>
            <a:spLocks noChangeArrowheads="1"/>
          </p:cNvSpPr>
          <p:nvPr/>
        </p:nvSpPr>
        <p:spPr bwMode="auto">
          <a:xfrm>
            <a:off x="3708400" y="41497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a:t>
            </a:r>
          </a:p>
        </p:txBody>
      </p:sp>
      <p:sp>
        <p:nvSpPr>
          <p:cNvPr id="48217" name="AutoShape 91"/>
          <p:cNvSpPr>
            <a:spLocks noChangeArrowheads="1"/>
          </p:cNvSpPr>
          <p:nvPr/>
        </p:nvSpPr>
        <p:spPr bwMode="auto">
          <a:xfrm>
            <a:off x="5724525" y="5589588"/>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18" name="AutoShape 92"/>
          <p:cNvSpPr>
            <a:spLocks noChangeArrowheads="1"/>
          </p:cNvSpPr>
          <p:nvPr/>
        </p:nvSpPr>
        <p:spPr bwMode="auto">
          <a:xfrm>
            <a:off x="5724525" y="523081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14</a:t>
            </a:r>
          </a:p>
        </p:txBody>
      </p:sp>
      <p:sp>
        <p:nvSpPr>
          <p:cNvPr id="48219" name="AutoShape 93"/>
          <p:cNvSpPr>
            <a:spLocks noChangeArrowheads="1"/>
          </p:cNvSpPr>
          <p:nvPr/>
        </p:nvSpPr>
        <p:spPr bwMode="auto">
          <a:xfrm>
            <a:off x="5724525" y="487045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10</a:t>
            </a:r>
          </a:p>
        </p:txBody>
      </p:sp>
      <p:sp>
        <p:nvSpPr>
          <p:cNvPr id="48220" name="AutoShape 94"/>
          <p:cNvSpPr>
            <a:spLocks noChangeArrowheads="1"/>
          </p:cNvSpPr>
          <p:nvPr/>
        </p:nvSpPr>
        <p:spPr bwMode="auto">
          <a:xfrm>
            <a:off x="5724525" y="451008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6</a:t>
            </a:r>
          </a:p>
        </p:txBody>
      </p:sp>
      <p:sp>
        <p:nvSpPr>
          <p:cNvPr id="48221" name="AutoShape 95"/>
          <p:cNvSpPr>
            <a:spLocks noChangeArrowheads="1"/>
          </p:cNvSpPr>
          <p:nvPr/>
        </p:nvSpPr>
        <p:spPr bwMode="auto">
          <a:xfrm>
            <a:off x="5724525" y="41497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2</a:t>
            </a:r>
          </a:p>
        </p:txBody>
      </p:sp>
      <p:sp>
        <p:nvSpPr>
          <p:cNvPr id="48222" name="AutoShape 96"/>
          <p:cNvSpPr>
            <a:spLocks noChangeArrowheads="1"/>
          </p:cNvSpPr>
          <p:nvPr/>
        </p:nvSpPr>
        <p:spPr bwMode="auto">
          <a:xfrm>
            <a:off x="7740650" y="5589588"/>
            <a:ext cx="792163" cy="504825"/>
          </a:xfrm>
          <a:prstGeom prst="can">
            <a:avLst>
              <a:gd name="adj" fmla="val 25000"/>
            </a:avLst>
          </a:prstGeom>
          <a:solidFill>
            <a:srgbClr val="CCFFCC"/>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8223" name="AutoShape 97"/>
          <p:cNvSpPr>
            <a:spLocks noChangeArrowheads="1"/>
          </p:cNvSpPr>
          <p:nvPr/>
        </p:nvSpPr>
        <p:spPr bwMode="auto">
          <a:xfrm>
            <a:off x="7740650" y="5230813"/>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15</a:t>
            </a:r>
          </a:p>
        </p:txBody>
      </p:sp>
      <p:sp>
        <p:nvSpPr>
          <p:cNvPr id="48224" name="AutoShape 98"/>
          <p:cNvSpPr>
            <a:spLocks noChangeArrowheads="1"/>
          </p:cNvSpPr>
          <p:nvPr/>
        </p:nvSpPr>
        <p:spPr bwMode="auto">
          <a:xfrm>
            <a:off x="7740650" y="4870450"/>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11</a:t>
            </a:r>
          </a:p>
        </p:txBody>
      </p:sp>
      <p:sp>
        <p:nvSpPr>
          <p:cNvPr id="48225" name="AutoShape 99"/>
          <p:cNvSpPr>
            <a:spLocks noChangeArrowheads="1"/>
          </p:cNvSpPr>
          <p:nvPr/>
        </p:nvSpPr>
        <p:spPr bwMode="auto">
          <a:xfrm>
            <a:off x="7740650" y="4510088"/>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7</a:t>
            </a:r>
          </a:p>
        </p:txBody>
      </p:sp>
      <p:sp>
        <p:nvSpPr>
          <p:cNvPr id="48226" name="AutoShape 100"/>
          <p:cNvSpPr>
            <a:spLocks noChangeArrowheads="1"/>
          </p:cNvSpPr>
          <p:nvPr/>
        </p:nvSpPr>
        <p:spPr bwMode="auto">
          <a:xfrm>
            <a:off x="7740650" y="4149725"/>
            <a:ext cx="792163" cy="504825"/>
          </a:xfrm>
          <a:prstGeom prst="can">
            <a:avLst>
              <a:gd name="adj" fmla="val 25000"/>
            </a:avLst>
          </a:prstGeom>
          <a:solidFill>
            <a:srgbClr val="CCFFCC"/>
          </a:solidFill>
          <a:ln w="19050">
            <a:solidFill>
              <a:schemeClr val="tx1"/>
            </a:solidFill>
            <a:round/>
            <a:headEnd/>
            <a:tailEnd/>
          </a:ln>
        </p:spPr>
        <p:txBody>
          <a:bodyPr wrap="none"/>
          <a:lstStyle/>
          <a:p>
            <a:pPr algn="ctr">
              <a:spcBef>
                <a:spcPct val="50000"/>
              </a:spcBef>
            </a:pPr>
            <a:r>
              <a:rPr lang="zh-CN" altLang="en-US" sz="2000">
                <a:solidFill>
                  <a:srgbClr val="FF0000"/>
                </a:solidFill>
              </a:rPr>
              <a:t>条带</a:t>
            </a:r>
            <a:r>
              <a:rPr lang="en-US" altLang="zh-CN" sz="2000">
                <a:solidFill>
                  <a:srgbClr val="FF0000"/>
                </a:solidFill>
              </a:rPr>
              <a:t>3</a:t>
            </a:r>
          </a:p>
        </p:txBody>
      </p:sp>
      <p:sp>
        <p:nvSpPr>
          <p:cNvPr id="48227" name="Line 101"/>
          <p:cNvSpPr>
            <a:spLocks noChangeShapeType="1"/>
          </p:cNvSpPr>
          <p:nvPr/>
        </p:nvSpPr>
        <p:spPr bwMode="auto">
          <a:xfrm flipV="1">
            <a:off x="1042988" y="4005263"/>
            <a:ext cx="0" cy="215900"/>
          </a:xfrm>
          <a:prstGeom prst="line">
            <a:avLst/>
          </a:prstGeom>
          <a:noFill/>
          <a:ln w="28575">
            <a:solidFill>
              <a:schemeClr val="tx1"/>
            </a:solidFill>
            <a:round/>
            <a:headEnd/>
            <a:tailEnd/>
          </a:ln>
        </p:spPr>
        <p:txBody>
          <a:bodyPr wrap="none" anchor="ctr"/>
          <a:lstStyle/>
          <a:p>
            <a:endParaRPr lang="zh-CN" altLang="en-US"/>
          </a:p>
        </p:txBody>
      </p:sp>
      <p:sp>
        <p:nvSpPr>
          <p:cNvPr id="48228" name="Line 102"/>
          <p:cNvSpPr>
            <a:spLocks noChangeShapeType="1"/>
          </p:cNvSpPr>
          <p:nvPr/>
        </p:nvSpPr>
        <p:spPr bwMode="auto">
          <a:xfrm flipV="1">
            <a:off x="2051050" y="4005263"/>
            <a:ext cx="0" cy="215900"/>
          </a:xfrm>
          <a:prstGeom prst="line">
            <a:avLst/>
          </a:prstGeom>
          <a:noFill/>
          <a:ln w="28575">
            <a:solidFill>
              <a:schemeClr val="tx1"/>
            </a:solidFill>
            <a:round/>
            <a:headEnd/>
            <a:tailEnd/>
          </a:ln>
        </p:spPr>
        <p:txBody>
          <a:bodyPr wrap="none" anchor="ctr"/>
          <a:lstStyle/>
          <a:p>
            <a:endParaRPr lang="zh-CN" altLang="en-US"/>
          </a:p>
        </p:txBody>
      </p:sp>
      <p:sp>
        <p:nvSpPr>
          <p:cNvPr id="48229" name="Line 103"/>
          <p:cNvSpPr>
            <a:spLocks noChangeShapeType="1"/>
          </p:cNvSpPr>
          <p:nvPr/>
        </p:nvSpPr>
        <p:spPr bwMode="auto">
          <a:xfrm flipV="1">
            <a:off x="3059113" y="4005263"/>
            <a:ext cx="0" cy="215900"/>
          </a:xfrm>
          <a:prstGeom prst="line">
            <a:avLst/>
          </a:prstGeom>
          <a:noFill/>
          <a:ln w="28575">
            <a:solidFill>
              <a:schemeClr val="tx1"/>
            </a:solidFill>
            <a:round/>
            <a:headEnd/>
            <a:tailEnd/>
          </a:ln>
        </p:spPr>
        <p:txBody>
          <a:bodyPr wrap="none" anchor="ctr"/>
          <a:lstStyle/>
          <a:p>
            <a:endParaRPr lang="zh-CN" altLang="en-US"/>
          </a:p>
        </p:txBody>
      </p:sp>
      <p:sp>
        <p:nvSpPr>
          <p:cNvPr id="48230" name="Line 104"/>
          <p:cNvSpPr>
            <a:spLocks noChangeShapeType="1"/>
          </p:cNvSpPr>
          <p:nvPr/>
        </p:nvSpPr>
        <p:spPr bwMode="auto">
          <a:xfrm flipV="1">
            <a:off x="4067175" y="4005263"/>
            <a:ext cx="0" cy="215900"/>
          </a:xfrm>
          <a:prstGeom prst="line">
            <a:avLst/>
          </a:prstGeom>
          <a:noFill/>
          <a:ln w="28575">
            <a:solidFill>
              <a:schemeClr val="tx1"/>
            </a:solidFill>
            <a:round/>
            <a:headEnd/>
            <a:tailEnd/>
          </a:ln>
        </p:spPr>
        <p:txBody>
          <a:bodyPr wrap="none" anchor="ctr"/>
          <a:lstStyle/>
          <a:p>
            <a:endParaRPr lang="zh-CN" altLang="en-US"/>
          </a:p>
        </p:txBody>
      </p:sp>
      <p:sp>
        <p:nvSpPr>
          <p:cNvPr id="48231" name="Line 105"/>
          <p:cNvSpPr>
            <a:spLocks noChangeShapeType="1"/>
          </p:cNvSpPr>
          <p:nvPr/>
        </p:nvSpPr>
        <p:spPr bwMode="auto">
          <a:xfrm flipV="1">
            <a:off x="5076825" y="4005263"/>
            <a:ext cx="0" cy="215900"/>
          </a:xfrm>
          <a:prstGeom prst="line">
            <a:avLst/>
          </a:prstGeom>
          <a:noFill/>
          <a:ln w="28575">
            <a:solidFill>
              <a:schemeClr val="tx1"/>
            </a:solidFill>
            <a:round/>
            <a:headEnd/>
            <a:tailEnd/>
          </a:ln>
        </p:spPr>
        <p:txBody>
          <a:bodyPr wrap="none" anchor="ctr"/>
          <a:lstStyle/>
          <a:p>
            <a:endParaRPr lang="zh-CN" altLang="en-US"/>
          </a:p>
        </p:txBody>
      </p:sp>
      <p:sp>
        <p:nvSpPr>
          <p:cNvPr id="48232" name="Line 106"/>
          <p:cNvSpPr>
            <a:spLocks noChangeShapeType="1"/>
          </p:cNvSpPr>
          <p:nvPr/>
        </p:nvSpPr>
        <p:spPr bwMode="auto">
          <a:xfrm flipV="1">
            <a:off x="6084888" y="4005263"/>
            <a:ext cx="0" cy="215900"/>
          </a:xfrm>
          <a:prstGeom prst="line">
            <a:avLst/>
          </a:prstGeom>
          <a:noFill/>
          <a:ln w="28575">
            <a:solidFill>
              <a:schemeClr val="tx1"/>
            </a:solidFill>
            <a:round/>
            <a:headEnd/>
            <a:tailEnd/>
          </a:ln>
        </p:spPr>
        <p:txBody>
          <a:bodyPr wrap="none" anchor="ctr"/>
          <a:lstStyle/>
          <a:p>
            <a:endParaRPr lang="zh-CN" altLang="en-US"/>
          </a:p>
        </p:txBody>
      </p:sp>
      <p:sp>
        <p:nvSpPr>
          <p:cNvPr id="48233" name="Line 107"/>
          <p:cNvSpPr>
            <a:spLocks noChangeShapeType="1"/>
          </p:cNvSpPr>
          <p:nvPr/>
        </p:nvSpPr>
        <p:spPr bwMode="auto">
          <a:xfrm flipV="1">
            <a:off x="7092950" y="4005263"/>
            <a:ext cx="0" cy="215900"/>
          </a:xfrm>
          <a:prstGeom prst="line">
            <a:avLst/>
          </a:prstGeom>
          <a:noFill/>
          <a:ln w="28575">
            <a:solidFill>
              <a:schemeClr val="tx1"/>
            </a:solidFill>
            <a:round/>
            <a:headEnd/>
            <a:tailEnd/>
          </a:ln>
        </p:spPr>
        <p:txBody>
          <a:bodyPr wrap="none" anchor="ctr"/>
          <a:lstStyle/>
          <a:p>
            <a:endParaRPr lang="zh-CN" altLang="en-US"/>
          </a:p>
        </p:txBody>
      </p:sp>
      <p:sp>
        <p:nvSpPr>
          <p:cNvPr id="48234" name="Line 108"/>
          <p:cNvSpPr>
            <a:spLocks noChangeShapeType="1"/>
          </p:cNvSpPr>
          <p:nvPr/>
        </p:nvSpPr>
        <p:spPr bwMode="auto">
          <a:xfrm flipV="1">
            <a:off x="8101013" y="4005263"/>
            <a:ext cx="0" cy="215900"/>
          </a:xfrm>
          <a:prstGeom prst="line">
            <a:avLst/>
          </a:prstGeom>
          <a:noFill/>
          <a:ln w="28575">
            <a:solidFill>
              <a:schemeClr val="tx1"/>
            </a:solidFill>
            <a:round/>
            <a:headEnd/>
            <a:tailEnd/>
          </a:ln>
        </p:spPr>
        <p:txBody>
          <a:bodyPr wrap="none" anchor="ctr"/>
          <a:lstStyle/>
          <a:p>
            <a:endParaRPr lang="zh-CN" altLang="en-US"/>
          </a:p>
        </p:txBody>
      </p:sp>
      <p:sp>
        <p:nvSpPr>
          <p:cNvPr id="48235" name="Line 109"/>
          <p:cNvSpPr>
            <a:spLocks noChangeShapeType="1"/>
          </p:cNvSpPr>
          <p:nvPr/>
        </p:nvSpPr>
        <p:spPr bwMode="auto">
          <a:xfrm>
            <a:off x="1042988" y="4005263"/>
            <a:ext cx="1008062" cy="0"/>
          </a:xfrm>
          <a:prstGeom prst="line">
            <a:avLst/>
          </a:prstGeom>
          <a:noFill/>
          <a:ln w="28575">
            <a:solidFill>
              <a:schemeClr val="tx1"/>
            </a:solidFill>
            <a:round/>
            <a:headEnd/>
            <a:tailEnd/>
          </a:ln>
        </p:spPr>
        <p:txBody>
          <a:bodyPr wrap="none" anchor="ctr"/>
          <a:lstStyle/>
          <a:p>
            <a:endParaRPr lang="zh-CN" altLang="en-US"/>
          </a:p>
        </p:txBody>
      </p:sp>
      <p:sp>
        <p:nvSpPr>
          <p:cNvPr id="48236" name="Line 110"/>
          <p:cNvSpPr>
            <a:spLocks noChangeShapeType="1"/>
          </p:cNvSpPr>
          <p:nvPr/>
        </p:nvSpPr>
        <p:spPr bwMode="auto">
          <a:xfrm>
            <a:off x="5076825" y="4005263"/>
            <a:ext cx="1008063" cy="0"/>
          </a:xfrm>
          <a:prstGeom prst="line">
            <a:avLst/>
          </a:prstGeom>
          <a:noFill/>
          <a:ln w="28575">
            <a:solidFill>
              <a:schemeClr val="tx1"/>
            </a:solidFill>
            <a:round/>
            <a:headEnd/>
            <a:tailEnd/>
          </a:ln>
        </p:spPr>
        <p:txBody>
          <a:bodyPr wrap="none" anchor="ctr"/>
          <a:lstStyle/>
          <a:p>
            <a:endParaRPr lang="zh-CN" altLang="en-US"/>
          </a:p>
        </p:txBody>
      </p:sp>
      <p:sp>
        <p:nvSpPr>
          <p:cNvPr id="48237" name="Line 111"/>
          <p:cNvSpPr>
            <a:spLocks noChangeShapeType="1"/>
          </p:cNvSpPr>
          <p:nvPr/>
        </p:nvSpPr>
        <p:spPr bwMode="auto">
          <a:xfrm>
            <a:off x="3059113" y="4005263"/>
            <a:ext cx="1008062" cy="0"/>
          </a:xfrm>
          <a:prstGeom prst="line">
            <a:avLst/>
          </a:prstGeom>
          <a:noFill/>
          <a:ln w="28575">
            <a:solidFill>
              <a:schemeClr val="tx1"/>
            </a:solidFill>
            <a:round/>
            <a:headEnd/>
            <a:tailEnd/>
          </a:ln>
        </p:spPr>
        <p:txBody>
          <a:bodyPr wrap="none" anchor="ctr"/>
          <a:lstStyle/>
          <a:p>
            <a:endParaRPr lang="zh-CN" altLang="en-US"/>
          </a:p>
        </p:txBody>
      </p:sp>
      <p:sp>
        <p:nvSpPr>
          <p:cNvPr id="48238" name="Line 112"/>
          <p:cNvSpPr>
            <a:spLocks noChangeShapeType="1"/>
          </p:cNvSpPr>
          <p:nvPr/>
        </p:nvSpPr>
        <p:spPr bwMode="auto">
          <a:xfrm>
            <a:off x="7092950" y="4005263"/>
            <a:ext cx="1008063" cy="0"/>
          </a:xfrm>
          <a:prstGeom prst="line">
            <a:avLst/>
          </a:prstGeom>
          <a:noFill/>
          <a:ln w="28575">
            <a:solidFill>
              <a:schemeClr val="tx1"/>
            </a:solidFill>
            <a:round/>
            <a:headEnd/>
            <a:tailEnd/>
          </a:ln>
        </p:spPr>
        <p:txBody>
          <a:bodyPr wrap="none" anchor="ctr"/>
          <a:lstStyle/>
          <a:p>
            <a:endParaRPr lang="zh-CN" altLang="en-US"/>
          </a:p>
        </p:txBody>
      </p:sp>
      <p:sp>
        <p:nvSpPr>
          <p:cNvPr id="48239" name="Line 113"/>
          <p:cNvSpPr>
            <a:spLocks noChangeShapeType="1"/>
          </p:cNvSpPr>
          <p:nvPr/>
        </p:nvSpPr>
        <p:spPr bwMode="auto">
          <a:xfrm flipV="1">
            <a:off x="1547813" y="3789363"/>
            <a:ext cx="0" cy="215900"/>
          </a:xfrm>
          <a:prstGeom prst="line">
            <a:avLst/>
          </a:prstGeom>
          <a:noFill/>
          <a:ln w="28575">
            <a:solidFill>
              <a:schemeClr val="tx1"/>
            </a:solidFill>
            <a:round/>
            <a:headEnd/>
            <a:tailEnd/>
          </a:ln>
        </p:spPr>
        <p:txBody>
          <a:bodyPr wrap="none" anchor="ctr"/>
          <a:lstStyle/>
          <a:p>
            <a:endParaRPr lang="zh-CN" altLang="en-US"/>
          </a:p>
        </p:txBody>
      </p:sp>
      <p:sp>
        <p:nvSpPr>
          <p:cNvPr id="48240" name="Line 114"/>
          <p:cNvSpPr>
            <a:spLocks noChangeShapeType="1"/>
          </p:cNvSpPr>
          <p:nvPr/>
        </p:nvSpPr>
        <p:spPr bwMode="auto">
          <a:xfrm flipV="1">
            <a:off x="3563938" y="3789363"/>
            <a:ext cx="0" cy="215900"/>
          </a:xfrm>
          <a:prstGeom prst="line">
            <a:avLst/>
          </a:prstGeom>
          <a:noFill/>
          <a:ln w="28575">
            <a:solidFill>
              <a:schemeClr val="tx1"/>
            </a:solidFill>
            <a:round/>
            <a:headEnd/>
            <a:tailEnd/>
          </a:ln>
        </p:spPr>
        <p:txBody>
          <a:bodyPr wrap="none" anchor="ctr"/>
          <a:lstStyle/>
          <a:p>
            <a:endParaRPr lang="zh-CN" altLang="en-US"/>
          </a:p>
        </p:txBody>
      </p:sp>
      <p:sp>
        <p:nvSpPr>
          <p:cNvPr id="48241" name="Line 115"/>
          <p:cNvSpPr>
            <a:spLocks noChangeShapeType="1"/>
          </p:cNvSpPr>
          <p:nvPr/>
        </p:nvSpPr>
        <p:spPr bwMode="auto">
          <a:xfrm flipV="1">
            <a:off x="5580063" y="3789363"/>
            <a:ext cx="0" cy="215900"/>
          </a:xfrm>
          <a:prstGeom prst="line">
            <a:avLst/>
          </a:prstGeom>
          <a:noFill/>
          <a:ln w="28575">
            <a:solidFill>
              <a:schemeClr val="tx1"/>
            </a:solidFill>
            <a:round/>
            <a:headEnd/>
            <a:tailEnd/>
          </a:ln>
        </p:spPr>
        <p:txBody>
          <a:bodyPr wrap="none" anchor="ctr"/>
          <a:lstStyle/>
          <a:p>
            <a:endParaRPr lang="zh-CN" altLang="en-US"/>
          </a:p>
        </p:txBody>
      </p:sp>
      <p:sp>
        <p:nvSpPr>
          <p:cNvPr id="48242" name="Line 116"/>
          <p:cNvSpPr>
            <a:spLocks noChangeShapeType="1"/>
          </p:cNvSpPr>
          <p:nvPr/>
        </p:nvSpPr>
        <p:spPr bwMode="auto">
          <a:xfrm flipV="1">
            <a:off x="7596188" y="3789363"/>
            <a:ext cx="0" cy="215900"/>
          </a:xfrm>
          <a:prstGeom prst="line">
            <a:avLst/>
          </a:prstGeom>
          <a:noFill/>
          <a:ln w="28575">
            <a:solidFill>
              <a:schemeClr val="tx1"/>
            </a:solidFill>
            <a:round/>
            <a:headEnd/>
            <a:tailEnd/>
          </a:ln>
        </p:spPr>
        <p:txBody>
          <a:bodyPr wrap="none" anchor="ctr"/>
          <a:lstStyle/>
          <a:p>
            <a:endParaRPr lang="zh-CN" altLang="en-US"/>
          </a:p>
        </p:txBody>
      </p:sp>
      <p:sp>
        <p:nvSpPr>
          <p:cNvPr id="48243" name="Line 117"/>
          <p:cNvSpPr>
            <a:spLocks noChangeShapeType="1"/>
          </p:cNvSpPr>
          <p:nvPr/>
        </p:nvSpPr>
        <p:spPr bwMode="auto">
          <a:xfrm>
            <a:off x="1547813" y="3789363"/>
            <a:ext cx="6048375" cy="0"/>
          </a:xfrm>
          <a:prstGeom prst="line">
            <a:avLst/>
          </a:prstGeom>
          <a:noFill/>
          <a:ln w="28575">
            <a:solidFill>
              <a:schemeClr val="tx1"/>
            </a:solidFill>
            <a:round/>
            <a:headEnd/>
            <a:tailEnd/>
          </a:ln>
        </p:spPr>
        <p:txBody>
          <a:bodyPr wrap="none" anchor="ctr"/>
          <a:lstStyle/>
          <a:p>
            <a:endParaRPr lang="zh-CN" altLang="en-US"/>
          </a:p>
        </p:txBody>
      </p:sp>
      <p:sp>
        <p:nvSpPr>
          <p:cNvPr id="48244" name="Rectangle 118"/>
          <p:cNvSpPr>
            <a:spLocks noChangeArrowheads="1"/>
          </p:cNvSpPr>
          <p:nvPr/>
        </p:nvSpPr>
        <p:spPr bwMode="auto">
          <a:xfrm>
            <a:off x="323850" y="6165850"/>
            <a:ext cx="8424863" cy="503238"/>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rgbClr val="0000FF"/>
                </a:solidFill>
              </a:rPr>
              <a:t>RAID 1+0 </a:t>
            </a:r>
            <a:r>
              <a:rPr lang="zh-CN" altLang="en-US">
                <a:solidFill>
                  <a:srgbClr val="0000FF"/>
                </a:solidFill>
              </a:rPr>
              <a:t>先镜像后分块</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1"/>
          </p:nvPr>
        </p:nvSpPr>
        <p:spPr>
          <a:noFill/>
        </p:spPr>
        <p:txBody>
          <a:bodyPr/>
          <a:lstStyle/>
          <a:p>
            <a:fld id="{D80223F7-200D-40C0-93F2-B25674FBE20B}" type="slidenum">
              <a:rPr lang="zh-CN" altLang="en-US" smtClean="0">
                <a:ea typeface="宋体" charset="-122"/>
              </a:rPr>
              <a:pPr/>
              <a:t>47</a:t>
            </a:fld>
            <a:endParaRPr lang="en-US" altLang="zh-CN" smtClean="0">
              <a:ea typeface="宋体" charset="-122"/>
            </a:endParaRPr>
          </a:p>
        </p:txBody>
      </p:sp>
      <p:sp>
        <p:nvSpPr>
          <p:cNvPr id="49155"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49156" name="AutoShape 44"/>
          <p:cNvSpPr>
            <a:spLocks noChangeArrowheads="1"/>
          </p:cNvSpPr>
          <p:nvPr/>
        </p:nvSpPr>
        <p:spPr bwMode="auto">
          <a:xfrm>
            <a:off x="684213" y="2132013"/>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9157" name="AutoShape 45"/>
          <p:cNvSpPr>
            <a:spLocks noChangeArrowheads="1"/>
          </p:cNvSpPr>
          <p:nvPr/>
        </p:nvSpPr>
        <p:spPr bwMode="auto">
          <a:xfrm>
            <a:off x="684213" y="17732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58" name="AutoShape 46"/>
          <p:cNvSpPr>
            <a:spLocks noChangeArrowheads="1"/>
          </p:cNvSpPr>
          <p:nvPr/>
        </p:nvSpPr>
        <p:spPr bwMode="auto">
          <a:xfrm>
            <a:off x="684213" y="141287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en-US" altLang="zh-CN" sz="2000">
                <a:solidFill>
                  <a:srgbClr val="FF0000"/>
                </a:solidFill>
              </a:rPr>
              <a:t>b</a:t>
            </a:r>
            <a:r>
              <a:rPr lang="en-US" altLang="zh-CN" sz="2000" baseline="-25000">
                <a:solidFill>
                  <a:srgbClr val="FF0000"/>
                </a:solidFill>
              </a:rPr>
              <a:t>0</a:t>
            </a:r>
          </a:p>
        </p:txBody>
      </p:sp>
      <p:sp>
        <p:nvSpPr>
          <p:cNvPr id="49159" name="AutoShape 47"/>
          <p:cNvSpPr>
            <a:spLocks noChangeArrowheads="1"/>
          </p:cNvSpPr>
          <p:nvPr/>
        </p:nvSpPr>
        <p:spPr bwMode="auto">
          <a:xfrm>
            <a:off x="684213" y="10525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60" name="AutoShape 48"/>
          <p:cNvSpPr>
            <a:spLocks noChangeArrowheads="1"/>
          </p:cNvSpPr>
          <p:nvPr/>
        </p:nvSpPr>
        <p:spPr bwMode="auto">
          <a:xfrm>
            <a:off x="684213" y="6921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61" name="AutoShape 49"/>
          <p:cNvSpPr>
            <a:spLocks noChangeArrowheads="1"/>
          </p:cNvSpPr>
          <p:nvPr/>
        </p:nvSpPr>
        <p:spPr bwMode="auto">
          <a:xfrm>
            <a:off x="1692275" y="2132013"/>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9162" name="AutoShape 50"/>
          <p:cNvSpPr>
            <a:spLocks noChangeArrowheads="1"/>
          </p:cNvSpPr>
          <p:nvPr/>
        </p:nvSpPr>
        <p:spPr bwMode="auto">
          <a:xfrm>
            <a:off x="1692275" y="17732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63" name="AutoShape 51"/>
          <p:cNvSpPr>
            <a:spLocks noChangeArrowheads="1"/>
          </p:cNvSpPr>
          <p:nvPr/>
        </p:nvSpPr>
        <p:spPr bwMode="auto">
          <a:xfrm>
            <a:off x="1692275" y="141287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en-US" altLang="zh-CN" sz="2000">
                <a:solidFill>
                  <a:srgbClr val="FF0000"/>
                </a:solidFill>
              </a:rPr>
              <a:t>b</a:t>
            </a:r>
            <a:r>
              <a:rPr lang="en-US" altLang="zh-CN" sz="2000" baseline="-25000">
                <a:solidFill>
                  <a:srgbClr val="FF0000"/>
                </a:solidFill>
              </a:rPr>
              <a:t>1</a:t>
            </a:r>
          </a:p>
        </p:txBody>
      </p:sp>
      <p:sp>
        <p:nvSpPr>
          <p:cNvPr id="49164" name="AutoShape 52"/>
          <p:cNvSpPr>
            <a:spLocks noChangeArrowheads="1"/>
          </p:cNvSpPr>
          <p:nvPr/>
        </p:nvSpPr>
        <p:spPr bwMode="auto">
          <a:xfrm>
            <a:off x="1692275" y="105251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65" name="AutoShape 53"/>
          <p:cNvSpPr>
            <a:spLocks noChangeArrowheads="1"/>
          </p:cNvSpPr>
          <p:nvPr/>
        </p:nvSpPr>
        <p:spPr bwMode="auto">
          <a:xfrm>
            <a:off x="1692275" y="69215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66" name="AutoShape 54"/>
          <p:cNvSpPr>
            <a:spLocks noChangeArrowheads="1"/>
          </p:cNvSpPr>
          <p:nvPr/>
        </p:nvSpPr>
        <p:spPr bwMode="auto">
          <a:xfrm>
            <a:off x="2700338" y="2132013"/>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9167" name="AutoShape 55"/>
          <p:cNvSpPr>
            <a:spLocks noChangeArrowheads="1"/>
          </p:cNvSpPr>
          <p:nvPr/>
        </p:nvSpPr>
        <p:spPr bwMode="auto">
          <a:xfrm>
            <a:off x="2700338" y="17732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68" name="AutoShape 56"/>
          <p:cNvSpPr>
            <a:spLocks noChangeArrowheads="1"/>
          </p:cNvSpPr>
          <p:nvPr/>
        </p:nvSpPr>
        <p:spPr bwMode="auto">
          <a:xfrm>
            <a:off x="2700338" y="141287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en-US" altLang="zh-CN" sz="2000">
                <a:solidFill>
                  <a:srgbClr val="FF0000"/>
                </a:solidFill>
              </a:rPr>
              <a:t>b</a:t>
            </a:r>
            <a:r>
              <a:rPr lang="en-US" altLang="zh-CN" sz="2000" baseline="-25000">
                <a:solidFill>
                  <a:srgbClr val="FF0000"/>
                </a:solidFill>
              </a:rPr>
              <a:t>2</a:t>
            </a:r>
          </a:p>
        </p:txBody>
      </p:sp>
      <p:sp>
        <p:nvSpPr>
          <p:cNvPr id="49169" name="AutoShape 57"/>
          <p:cNvSpPr>
            <a:spLocks noChangeArrowheads="1"/>
          </p:cNvSpPr>
          <p:nvPr/>
        </p:nvSpPr>
        <p:spPr bwMode="auto">
          <a:xfrm>
            <a:off x="2700338" y="10525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70" name="AutoShape 58"/>
          <p:cNvSpPr>
            <a:spLocks noChangeArrowheads="1"/>
          </p:cNvSpPr>
          <p:nvPr/>
        </p:nvSpPr>
        <p:spPr bwMode="auto">
          <a:xfrm>
            <a:off x="2700338" y="6921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71" name="AutoShape 59"/>
          <p:cNvSpPr>
            <a:spLocks noChangeArrowheads="1"/>
          </p:cNvSpPr>
          <p:nvPr/>
        </p:nvSpPr>
        <p:spPr bwMode="auto">
          <a:xfrm>
            <a:off x="3708400" y="2132013"/>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9172" name="AutoShape 60"/>
          <p:cNvSpPr>
            <a:spLocks noChangeArrowheads="1"/>
          </p:cNvSpPr>
          <p:nvPr/>
        </p:nvSpPr>
        <p:spPr bwMode="auto">
          <a:xfrm>
            <a:off x="3708400" y="17732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73" name="AutoShape 61"/>
          <p:cNvSpPr>
            <a:spLocks noChangeArrowheads="1"/>
          </p:cNvSpPr>
          <p:nvPr/>
        </p:nvSpPr>
        <p:spPr bwMode="auto">
          <a:xfrm>
            <a:off x="3708400" y="141287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en-US" altLang="zh-CN" sz="2000">
                <a:solidFill>
                  <a:srgbClr val="FF0000"/>
                </a:solidFill>
              </a:rPr>
              <a:t>b</a:t>
            </a:r>
            <a:r>
              <a:rPr lang="en-US" altLang="zh-CN" sz="2000" baseline="-25000">
                <a:solidFill>
                  <a:srgbClr val="FF0000"/>
                </a:solidFill>
              </a:rPr>
              <a:t>3</a:t>
            </a:r>
          </a:p>
        </p:txBody>
      </p:sp>
      <p:sp>
        <p:nvSpPr>
          <p:cNvPr id="49174" name="AutoShape 62"/>
          <p:cNvSpPr>
            <a:spLocks noChangeArrowheads="1"/>
          </p:cNvSpPr>
          <p:nvPr/>
        </p:nvSpPr>
        <p:spPr bwMode="auto">
          <a:xfrm>
            <a:off x="3708400" y="105251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75" name="AutoShape 63"/>
          <p:cNvSpPr>
            <a:spLocks noChangeArrowheads="1"/>
          </p:cNvSpPr>
          <p:nvPr/>
        </p:nvSpPr>
        <p:spPr bwMode="auto">
          <a:xfrm>
            <a:off x="3708400" y="69215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76" name="Rectangle 64"/>
          <p:cNvSpPr>
            <a:spLocks noChangeArrowheads="1"/>
          </p:cNvSpPr>
          <p:nvPr/>
        </p:nvSpPr>
        <p:spPr bwMode="auto">
          <a:xfrm>
            <a:off x="395288" y="2779713"/>
            <a:ext cx="8424862" cy="503237"/>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rgbClr val="0000FF"/>
                </a:solidFill>
              </a:rPr>
              <a:t>RAID2</a:t>
            </a:r>
            <a:r>
              <a:rPr lang="zh-CN" altLang="en-US">
                <a:solidFill>
                  <a:srgbClr val="0000FF"/>
                </a:solidFill>
              </a:rPr>
              <a:t>（冗余使用汉明码）</a:t>
            </a:r>
          </a:p>
        </p:txBody>
      </p:sp>
      <p:sp>
        <p:nvSpPr>
          <p:cNvPr id="49177" name="AutoShape 65"/>
          <p:cNvSpPr>
            <a:spLocks noChangeArrowheads="1"/>
          </p:cNvSpPr>
          <p:nvPr/>
        </p:nvSpPr>
        <p:spPr bwMode="auto">
          <a:xfrm>
            <a:off x="4716463" y="2132013"/>
            <a:ext cx="792162" cy="504825"/>
          </a:xfrm>
          <a:prstGeom prst="can">
            <a:avLst>
              <a:gd name="adj" fmla="val 25000"/>
            </a:avLst>
          </a:prstGeom>
          <a:solidFill>
            <a:srgbClr val="FFCCFF"/>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9178" name="AutoShape 66"/>
          <p:cNvSpPr>
            <a:spLocks noChangeArrowheads="1"/>
          </p:cNvSpPr>
          <p:nvPr/>
        </p:nvSpPr>
        <p:spPr bwMode="auto">
          <a:xfrm>
            <a:off x="4716463" y="1773238"/>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79" name="AutoShape 67"/>
          <p:cNvSpPr>
            <a:spLocks noChangeArrowheads="1"/>
          </p:cNvSpPr>
          <p:nvPr/>
        </p:nvSpPr>
        <p:spPr bwMode="auto">
          <a:xfrm>
            <a:off x="4716463" y="1412875"/>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f</a:t>
            </a:r>
            <a:r>
              <a:rPr lang="en-US" altLang="zh-CN" sz="2000" baseline="-25000">
                <a:solidFill>
                  <a:srgbClr val="FF0000"/>
                </a:solidFill>
              </a:rPr>
              <a:t>0</a:t>
            </a:r>
            <a:r>
              <a:rPr lang="en-US" altLang="zh-CN" sz="2000">
                <a:solidFill>
                  <a:srgbClr val="FF0000"/>
                </a:solidFill>
              </a:rPr>
              <a:t>(b)</a:t>
            </a:r>
          </a:p>
        </p:txBody>
      </p:sp>
      <p:sp>
        <p:nvSpPr>
          <p:cNvPr id="49180" name="AutoShape 68"/>
          <p:cNvSpPr>
            <a:spLocks noChangeArrowheads="1"/>
          </p:cNvSpPr>
          <p:nvPr/>
        </p:nvSpPr>
        <p:spPr bwMode="auto">
          <a:xfrm>
            <a:off x="4716463" y="1052513"/>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81" name="AutoShape 69"/>
          <p:cNvSpPr>
            <a:spLocks noChangeArrowheads="1"/>
          </p:cNvSpPr>
          <p:nvPr/>
        </p:nvSpPr>
        <p:spPr bwMode="auto">
          <a:xfrm>
            <a:off x="4716463" y="692150"/>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82" name="AutoShape 70"/>
          <p:cNvSpPr>
            <a:spLocks noChangeArrowheads="1"/>
          </p:cNvSpPr>
          <p:nvPr/>
        </p:nvSpPr>
        <p:spPr bwMode="auto">
          <a:xfrm>
            <a:off x="5724525" y="2132013"/>
            <a:ext cx="792163" cy="504825"/>
          </a:xfrm>
          <a:prstGeom prst="can">
            <a:avLst>
              <a:gd name="adj" fmla="val 25000"/>
            </a:avLst>
          </a:prstGeom>
          <a:solidFill>
            <a:srgbClr val="FFCCFF"/>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9183" name="AutoShape 71"/>
          <p:cNvSpPr>
            <a:spLocks noChangeArrowheads="1"/>
          </p:cNvSpPr>
          <p:nvPr/>
        </p:nvSpPr>
        <p:spPr bwMode="auto">
          <a:xfrm>
            <a:off x="5724525" y="1773238"/>
            <a:ext cx="792163"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84" name="AutoShape 72"/>
          <p:cNvSpPr>
            <a:spLocks noChangeArrowheads="1"/>
          </p:cNvSpPr>
          <p:nvPr/>
        </p:nvSpPr>
        <p:spPr bwMode="auto">
          <a:xfrm>
            <a:off x="5724525" y="1412875"/>
            <a:ext cx="792163"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f</a:t>
            </a:r>
            <a:r>
              <a:rPr lang="en-US" altLang="zh-CN" sz="2000" baseline="-25000">
                <a:solidFill>
                  <a:srgbClr val="FF0000"/>
                </a:solidFill>
              </a:rPr>
              <a:t>1</a:t>
            </a:r>
            <a:r>
              <a:rPr lang="en-US" altLang="zh-CN" sz="2000">
                <a:solidFill>
                  <a:srgbClr val="FF0000"/>
                </a:solidFill>
              </a:rPr>
              <a:t>(b)</a:t>
            </a:r>
          </a:p>
        </p:txBody>
      </p:sp>
      <p:sp>
        <p:nvSpPr>
          <p:cNvPr id="49185" name="AutoShape 73"/>
          <p:cNvSpPr>
            <a:spLocks noChangeArrowheads="1"/>
          </p:cNvSpPr>
          <p:nvPr/>
        </p:nvSpPr>
        <p:spPr bwMode="auto">
          <a:xfrm>
            <a:off x="5724525" y="1052513"/>
            <a:ext cx="792163"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86" name="AutoShape 74"/>
          <p:cNvSpPr>
            <a:spLocks noChangeArrowheads="1"/>
          </p:cNvSpPr>
          <p:nvPr/>
        </p:nvSpPr>
        <p:spPr bwMode="auto">
          <a:xfrm>
            <a:off x="5724525" y="692150"/>
            <a:ext cx="792163"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87" name="AutoShape 75"/>
          <p:cNvSpPr>
            <a:spLocks noChangeArrowheads="1"/>
          </p:cNvSpPr>
          <p:nvPr/>
        </p:nvSpPr>
        <p:spPr bwMode="auto">
          <a:xfrm>
            <a:off x="6732588" y="2132013"/>
            <a:ext cx="792162" cy="504825"/>
          </a:xfrm>
          <a:prstGeom prst="can">
            <a:avLst>
              <a:gd name="adj" fmla="val 25000"/>
            </a:avLst>
          </a:prstGeom>
          <a:solidFill>
            <a:srgbClr val="FFCCFF"/>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49188" name="AutoShape 76"/>
          <p:cNvSpPr>
            <a:spLocks noChangeArrowheads="1"/>
          </p:cNvSpPr>
          <p:nvPr/>
        </p:nvSpPr>
        <p:spPr bwMode="auto">
          <a:xfrm>
            <a:off x="6732588" y="1773238"/>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89" name="AutoShape 77"/>
          <p:cNvSpPr>
            <a:spLocks noChangeArrowheads="1"/>
          </p:cNvSpPr>
          <p:nvPr/>
        </p:nvSpPr>
        <p:spPr bwMode="auto">
          <a:xfrm>
            <a:off x="6732588" y="1412875"/>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f</a:t>
            </a:r>
            <a:r>
              <a:rPr lang="en-US" altLang="zh-CN" sz="2000" baseline="-25000">
                <a:solidFill>
                  <a:srgbClr val="FF0000"/>
                </a:solidFill>
              </a:rPr>
              <a:t>2</a:t>
            </a:r>
            <a:r>
              <a:rPr lang="en-US" altLang="zh-CN" sz="2000">
                <a:solidFill>
                  <a:srgbClr val="FF0000"/>
                </a:solidFill>
              </a:rPr>
              <a:t>(b)</a:t>
            </a:r>
          </a:p>
        </p:txBody>
      </p:sp>
      <p:sp>
        <p:nvSpPr>
          <p:cNvPr id="49190" name="AutoShape 78"/>
          <p:cNvSpPr>
            <a:spLocks noChangeArrowheads="1"/>
          </p:cNvSpPr>
          <p:nvPr/>
        </p:nvSpPr>
        <p:spPr bwMode="auto">
          <a:xfrm>
            <a:off x="6732588" y="1052513"/>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49191" name="AutoShape 79"/>
          <p:cNvSpPr>
            <a:spLocks noChangeArrowheads="1"/>
          </p:cNvSpPr>
          <p:nvPr/>
        </p:nvSpPr>
        <p:spPr bwMode="auto">
          <a:xfrm>
            <a:off x="6732588" y="692150"/>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1733738" name="Text Box 106"/>
          <p:cNvSpPr txBox="1">
            <a:spLocks noChangeArrowheads="1"/>
          </p:cNvSpPr>
          <p:nvPr/>
        </p:nvSpPr>
        <p:spPr bwMode="auto">
          <a:xfrm>
            <a:off x="6011863" y="4437063"/>
            <a:ext cx="2735262" cy="1512887"/>
          </a:xfrm>
          <a:prstGeom prst="rect">
            <a:avLst/>
          </a:prstGeom>
          <a:solidFill>
            <a:srgbClr val="FFFF99"/>
          </a:solidFill>
          <a:ln w="28575" algn="ctr">
            <a:solidFill>
              <a:srgbClr val="FF6600"/>
            </a:solidFill>
            <a:miter lim="800000"/>
            <a:headEnd/>
            <a:tailEnd/>
          </a:ln>
          <a:effectLst>
            <a:outerShdw dist="107763" dir="2700000" algn="ctr" rotWithShape="0">
              <a:schemeClr val="bg2">
                <a:alpha val="50000"/>
              </a:schemeClr>
            </a:outerShdw>
          </a:effectLst>
        </p:spPr>
        <p:txBody>
          <a:bodyPr/>
          <a:lstStyle/>
          <a:p>
            <a:pPr>
              <a:spcBef>
                <a:spcPct val="50000"/>
              </a:spcBef>
              <a:defRPr/>
            </a:pPr>
            <a:r>
              <a:rPr lang="zh-CN" altLang="en-US">
                <a:ea typeface="宋体" pitchFamily="2" charset="-122"/>
              </a:rPr>
              <a:t>各个磁盘主轴同步，才能达到最佳效果。</a:t>
            </a:r>
          </a:p>
        </p:txBody>
      </p:sp>
      <p:sp>
        <p:nvSpPr>
          <p:cNvPr id="49193" name="Rectangle 108"/>
          <p:cNvSpPr>
            <a:spLocks noGrp="1" noChangeArrowheads="1"/>
          </p:cNvSpPr>
          <p:nvPr>
            <p:ph type="body" idx="1"/>
          </p:nvPr>
        </p:nvSpPr>
        <p:spPr>
          <a:xfrm>
            <a:off x="601663" y="3286125"/>
            <a:ext cx="8218487" cy="3455988"/>
          </a:xfrm>
        </p:spPr>
        <p:txBody>
          <a:bodyPr/>
          <a:lstStyle/>
          <a:p>
            <a:pPr eaLnBrk="1" hangingPunct="1">
              <a:spcBef>
                <a:spcPct val="10000"/>
              </a:spcBef>
            </a:pPr>
            <a:r>
              <a:rPr lang="zh-CN" altLang="en-US" smtClean="0"/>
              <a:t>将数据以</a:t>
            </a:r>
            <a:r>
              <a:rPr lang="en-US" altLang="zh-CN" smtClean="0"/>
              <a:t>bit</a:t>
            </a:r>
            <a:r>
              <a:rPr lang="zh-CN" altLang="en-US" smtClean="0"/>
              <a:t>为单位进行分割</a:t>
            </a:r>
          </a:p>
          <a:p>
            <a:pPr eaLnBrk="1" hangingPunct="1">
              <a:spcBef>
                <a:spcPct val="10000"/>
              </a:spcBef>
            </a:pPr>
            <a:r>
              <a:rPr lang="zh-CN" altLang="en-US" smtClean="0"/>
              <a:t>采用汉明码校验数据，可修复一位错误的数据</a:t>
            </a:r>
          </a:p>
          <a:p>
            <a:pPr eaLnBrk="1" hangingPunct="1">
              <a:spcBef>
                <a:spcPct val="10000"/>
              </a:spcBef>
            </a:pPr>
            <a:r>
              <a:rPr lang="zh-CN" altLang="en-US" smtClean="0"/>
              <a:t>每次读写都需要全组磁盘联动</a:t>
            </a:r>
          </a:p>
          <a:p>
            <a:pPr eaLnBrk="1" hangingPunct="1">
              <a:spcBef>
                <a:spcPct val="10000"/>
              </a:spcBef>
            </a:pPr>
            <a:r>
              <a:rPr lang="zh-CN" altLang="en-US" smtClean="0">
                <a:solidFill>
                  <a:srgbClr val="0000FF"/>
                </a:solidFill>
              </a:rPr>
              <a:t>数据传输速度高</a:t>
            </a:r>
          </a:p>
          <a:p>
            <a:pPr eaLnBrk="1" hangingPunct="1">
              <a:spcBef>
                <a:spcPct val="10000"/>
              </a:spcBef>
            </a:pPr>
            <a:r>
              <a:rPr lang="zh-CN" altLang="en-US" smtClean="0">
                <a:solidFill>
                  <a:srgbClr val="0000FF"/>
                </a:solidFill>
              </a:rPr>
              <a:t>不能实现并发</a:t>
            </a:r>
            <a:r>
              <a:rPr lang="en-US" altLang="zh-CN" smtClean="0">
                <a:solidFill>
                  <a:srgbClr val="0000FF"/>
                </a:solidFill>
              </a:rPr>
              <a:t>I/O</a:t>
            </a:r>
          </a:p>
          <a:p>
            <a:pPr eaLnBrk="1" hangingPunct="1">
              <a:spcBef>
                <a:spcPct val="10000"/>
              </a:spcBef>
            </a:pPr>
            <a:r>
              <a:rPr lang="zh-CN" altLang="en-US" smtClean="0">
                <a:solidFill>
                  <a:srgbClr val="CC0066"/>
                </a:solidFill>
              </a:rPr>
              <a:t>校验盘数量多</a:t>
            </a:r>
          </a:p>
          <a:p>
            <a:pPr eaLnBrk="1" hangingPunct="1">
              <a:spcBef>
                <a:spcPct val="10000"/>
              </a:spcBef>
            </a:pPr>
            <a:r>
              <a:rPr lang="zh-CN" altLang="en-US" smtClean="0">
                <a:solidFill>
                  <a:srgbClr val="CC0066"/>
                </a:solidFill>
              </a:rPr>
              <a:t>算法复杂，开销大，成本昂贵</a:t>
            </a: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p:cNvSpPr>
            <a:spLocks noGrp="1"/>
          </p:cNvSpPr>
          <p:nvPr>
            <p:ph type="sldNum" sz="quarter" idx="11"/>
          </p:nvPr>
        </p:nvSpPr>
        <p:spPr>
          <a:noFill/>
        </p:spPr>
        <p:txBody>
          <a:bodyPr/>
          <a:lstStyle/>
          <a:p>
            <a:fld id="{D93A7EEA-8E52-49EA-9E36-38591DF32D7F}" type="slidenum">
              <a:rPr lang="zh-CN" altLang="en-US" smtClean="0">
                <a:ea typeface="宋体" charset="-122"/>
              </a:rPr>
              <a:pPr/>
              <a:t>48</a:t>
            </a:fld>
            <a:endParaRPr lang="en-US" altLang="zh-CN" smtClean="0">
              <a:ea typeface="宋体" charset="-122"/>
            </a:endParaRPr>
          </a:p>
        </p:txBody>
      </p:sp>
      <p:sp>
        <p:nvSpPr>
          <p:cNvPr id="50179"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0180" name="AutoShape 40"/>
          <p:cNvSpPr>
            <a:spLocks noChangeArrowheads="1"/>
          </p:cNvSpPr>
          <p:nvPr/>
        </p:nvSpPr>
        <p:spPr bwMode="auto">
          <a:xfrm>
            <a:off x="684213" y="2132013"/>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0181" name="AutoShape 41"/>
          <p:cNvSpPr>
            <a:spLocks noChangeArrowheads="1"/>
          </p:cNvSpPr>
          <p:nvPr/>
        </p:nvSpPr>
        <p:spPr bwMode="auto">
          <a:xfrm>
            <a:off x="684213" y="17732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82" name="AutoShape 42"/>
          <p:cNvSpPr>
            <a:spLocks noChangeArrowheads="1"/>
          </p:cNvSpPr>
          <p:nvPr/>
        </p:nvSpPr>
        <p:spPr bwMode="auto">
          <a:xfrm>
            <a:off x="684213" y="141287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en-US" altLang="zh-CN" sz="2000">
                <a:solidFill>
                  <a:srgbClr val="FF0000"/>
                </a:solidFill>
              </a:rPr>
              <a:t>bp</a:t>
            </a:r>
            <a:r>
              <a:rPr lang="en-US" altLang="zh-CN" sz="2000" baseline="-25000">
                <a:solidFill>
                  <a:srgbClr val="FF0000"/>
                </a:solidFill>
              </a:rPr>
              <a:t>0</a:t>
            </a:r>
          </a:p>
        </p:txBody>
      </p:sp>
      <p:sp>
        <p:nvSpPr>
          <p:cNvPr id="50183" name="AutoShape 43"/>
          <p:cNvSpPr>
            <a:spLocks noChangeArrowheads="1"/>
          </p:cNvSpPr>
          <p:nvPr/>
        </p:nvSpPr>
        <p:spPr bwMode="auto">
          <a:xfrm>
            <a:off x="684213" y="10525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84" name="AutoShape 44"/>
          <p:cNvSpPr>
            <a:spLocks noChangeArrowheads="1"/>
          </p:cNvSpPr>
          <p:nvPr/>
        </p:nvSpPr>
        <p:spPr bwMode="auto">
          <a:xfrm>
            <a:off x="684213" y="6921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85" name="AutoShape 45"/>
          <p:cNvSpPr>
            <a:spLocks noChangeArrowheads="1"/>
          </p:cNvSpPr>
          <p:nvPr/>
        </p:nvSpPr>
        <p:spPr bwMode="auto">
          <a:xfrm>
            <a:off x="1692275" y="2132013"/>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0186" name="AutoShape 46"/>
          <p:cNvSpPr>
            <a:spLocks noChangeArrowheads="1"/>
          </p:cNvSpPr>
          <p:nvPr/>
        </p:nvSpPr>
        <p:spPr bwMode="auto">
          <a:xfrm>
            <a:off x="1692275" y="17732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87" name="AutoShape 47"/>
          <p:cNvSpPr>
            <a:spLocks noChangeArrowheads="1"/>
          </p:cNvSpPr>
          <p:nvPr/>
        </p:nvSpPr>
        <p:spPr bwMode="auto">
          <a:xfrm>
            <a:off x="1692275" y="141287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en-US" altLang="zh-CN" sz="2000">
                <a:solidFill>
                  <a:srgbClr val="FF0000"/>
                </a:solidFill>
              </a:rPr>
              <a:t>bp</a:t>
            </a:r>
            <a:r>
              <a:rPr lang="en-US" altLang="zh-CN" sz="2000" baseline="-25000">
                <a:solidFill>
                  <a:srgbClr val="FF0000"/>
                </a:solidFill>
              </a:rPr>
              <a:t>1</a:t>
            </a:r>
          </a:p>
        </p:txBody>
      </p:sp>
      <p:sp>
        <p:nvSpPr>
          <p:cNvPr id="50188" name="AutoShape 48"/>
          <p:cNvSpPr>
            <a:spLocks noChangeArrowheads="1"/>
          </p:cNvSpPr>
          <p:nvPr/>
        </p:nvSpPr>
        <p:spPr bwMode="auto">
          <a:xfrm>
            <a:off x="1692275" y="105251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89" name="AutoShape 49"/>
          <p:cNvSpPr>
            <a:spLocks noChangeArrowheads="1"/>
          </p:cNvSpPr>
          <p:nvPr/>
        </p:nvSpPr>
        <p:spPr bwMode="auto">
          <a:xfrm>
            <a:off x="1692275" y="69215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90" name="AutoShape 50"/>
          <p:cNvSpPr>
            <a:spLocks noChangeArrowheads="1"/>
          </p:cNvSpPr>
          <p:nvPr/>
        </p:nvSpPr>
        <p:spPr bwMode="auto">
          <a:xfrm>
            <a:off x="2700338" y="2132013"/>
            <a:ext cx="792162"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0191" name="AutoShape 51"/>
          <p:cNvSpPr>
            <a:spLocks noChangeArrowheads="1"/>
          </p:cNvSpPr>
          <p:nvPr/>
        </p:nvSpPr>
        <p:spPr bwMode="auto">
          <a:xfrm>
            <a:off x="2700338" y="1773238"/>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92" name="AutoShape 52"/>
          <p:cNvSpPr>
            <a:spLocks noChangeArrowheads="1"/>
          </p:cNvSpPr>
          <p:nvPr/>
        </p:nvSpPr>
        <p:spPr bwMode="auto">
          <a:xfrm>
            <a:off x="2700338" y="1412875"/>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en-US" altLang="zh-CN" sz="2000">
                <a:solidFill>
                  <a:srgbClr val="FF0000"/>
                </a:solidFill>
              </a:rPr>
              <a:t>bp</a:t>
            </a:r>
            <a:r>
              <a:rPr lang="en-US" altLang="zh-CN" sz="2000" baseline="-25000">
                <a:solidFill>
                  <a:srgbClr val="FF0000"/>
                </a:solidFill>
              </a:rPr>
              <a:t>2</a:t>
            </a:r>
          </a:p>
        </p:txBody>
      </p:sp>
      <p:sp>
        <p:nvSpPr>
          <p:cNvPr id="50193" name="AutoShape 53"/>
          <p:cNvSpPr>
            <a:spLocks noChangeArrowheads="1"/>
          </p:cNvSpPr>
          <p:nvPr/>
        </p:nvSpPr>
        <p:spPr bwMode="auto">
          <a:xfrm>
            <a:off x="2700338" y="1052513"/>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94" name="AutoShape 54"/>
          <p:cNvSpPr>
            <a:spLocks noChangeArrowheads="1"/>
          </p:cNvSpPr>
          <p:nvPr/>
        </p:nvSpPr>
        <p:spPr bwMode="auto">
          <a:xfrm>
            <a:off x="2700338" y="692150"/>
            <a:ext cx="792162"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95" name="AutoShape 55"/>
          <p:cNvSpPr>
            <a:spLocks noChangeArrowheads="1"/>
          </p:cNvSpPr>
          <p:nvPr/>
        </p:nvSpPr>
        <p:spPr bwMode="auto">
          <a:xfrm>
            <a:off x="3708400" y="2132013"/>
            <a:ext cx="792163"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0196" name="AutoShape 56"/>
          <p:cNvSpPr>
            <a:spLocks noChangeArrowheads="1"/>
          </p:cNvSpPr>
          <p:nvPr/>
        </p:nvSpPr>
        <p:spPr bwMode="auto">
          <a:xfrm>
            <a:off x="3708400" y="1773238"/>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97" name="AutoShape 57"/>
          <p:cNvSpPr>
            <a:spLocks noChangeArrowheads="1"/>
          </p:cNvSpPr>
          <p:nvPr/>
        </p:nvSpPr>
        <p:spPr bwMode="auto">
          <a:xfrm>
            <a:off x="3708400" y="1412875"/>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en-US" altLang="zh-CN" sz="2000">
                <a:solidFill>
                  <a:srgbClr val="FF0000"/>
                </a:solidFill>
              </a:rPr>
              <a:t>bp</a:t>
            </a:r>
            <a:r>
              <a:rPr lang="en-US" altLang="zh-CN" sz="2000" baseline="-25000">
                <a:solidFill>
                  <a:srgbClr val="FF0000"/>
                </a:solidFill>
              </a:rPr>
              <a:t>3</a:t>
            </a:r>
          </a:p>
        </p:txBody>
      </p:sp>
      <p:sp>
        <p:nvSpPr>
          <p:cNvPr id="50198" name="AutoShape 58"/>
          <p:cNvSpPr>
            <a:spLocks noChangeArrowheads="1"/>
          </p:cNvSpPr>
          <p:nvPr/>
        </p:nvSpPr>
        <p:spPr bwMode="auto">
          <a:xfrm>
            <a:off x="3708400" y="1052513"/>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199" name="AutoShape 59"/>
          <p:cNvSpPr>
            <a:spLocks noChangeArrowheads="1"/>
          </p:cNvSpPr>
          <p:nvPr/>
        </p:nvSpPr>
        <p:spPr bwMode="auto">
          <a:xfrm>
            <a:off x="3708400" y="692150"/>
            <a:ext cx="792163"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200" name="AutoShape 60"/>
          <p:cNvSpPr>
            <a:spLocks noChangeArrowheads="1"/>
          </p:cNvSpPr>
          <p:nvPr/>
        </p:nvSpPr>
        <p:spPr bwMode="auto">
          <a:xfrm>
            <a:off x="4716463" y="2132013"/>
            <a:ext cx="792162" cy="504825"/>
          </a:xfrm>
          <a:prstGeom prst="can">
            <a:avLst>
              <a:gd name="adj" fmla="val 25000"/>
            </a:avLst>
          </a:prstGeom>
          <a:solidFill>
            <a:srgbClr val="FFCCFF"/>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0201" name="AutoShape 61"/>
          <p:cNvSpPr>
            <a:spLocks noChangeArrowheads="1"/>
          </p:cNvSpPr>
          <p:nvPr/>
        </p:nvSpPr>
        <p:spPr bwMode="auto">
          <a:xfrm>
            <a:off x="4716463" y="1773238"/>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202" name="AutoShape 62"/>
          <p:cNvSpPr>
            <a:spLocks noChangeArrowheads="1"/>
          </p:cNvSpPr>
          <p:nvPr/>
        </p:nvSpPr>
        <p:spPr bwMode="auto">
          <a:xfrm>
            <a:off x="4716463" y="1412875"/>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P(bp)</a:t>
            </a:r>
          </a:p>
        </p:txBody>
      </p:sp>
      <p:sp>
        <p:nvSpPr>
          <p:cNvPr id="50203" name="AutoShape 63"/>
          <p:cNvSpPr>
            <a:spLocks noChangeArrowheads="1"/>
          </p:cNvSpPr>
          <p:nvPr/>
        </p:nvSpPr>
        <p:spPr bwMode="auto">
          <a:xfrm>
            <a:off x="4716463" y="1052513"/>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50204" name="AutoShape 64"/>
          <p:cNvSpPr>
            <a:spLocks noChangeArrowheads="1"/>
          </p:cNvSpPr>
          <p:nvPr/>
        </p:nvSpPr>
        <p:spPr bwMode="auto">
          <a:xfrm>
            <a:off x="4716463" y="692150"/>
            <a:ext cx="792162"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endParaRPr lang="en-US" altLang="zh-CN" sz="2000">
              <a:solidFill>
                <a:srgbClr val="FF0000"/>
              </a:solidFill>
            </a:endParaRPr>
          </a:p>
        </p:txBody>
      </p:sp>
      <p:sp>
        <p:nvSpPr>
          <p:cNvPr id="1736769" name="Text Box 65"/>
          <p:cNvSpPr txBox="1">
            <a:spLocks noChangeArrowheads="1"/>
          </p:cNvSpPr>
          <p:nvPr/>
        </p:nvSpPr>
        <p:spPr bwMode="auto">
          <a:xfrm>
            <a:off x="5724525" y="1844675"/>
            <a:ext cx="3168650" cy="1079500"/>
          </a:xfrm>
          <a:prstGeom prst="rect">
            <a:avLst/>
          </a:prstGeom>
          <a:solidFill>
            <a:srgbClr val="FFFF99"/>
          </a:solidFill>
          <a:ln w="28575" algn="ctr">
            <a:solidFill>
              <a:srgbClr val="FF6600"/>
            </a:solidFill>
            <a:miter lim="800000"/>
            <a:headEnd/>
            <a:tailEnd/>
          </a:ln>
          <a:effectLst>
            <a:outerShdw dist="107763" dir="2700000" algn="ctr" rotWithShape="0">
              <a:schemeClr val="bg2">
                <a:alpha val="50000"/>
              </a:schemeClr>
            </a:outerShdw>
          </a:effectLst>
        </p:spPr>
        <p:txBody>
          <a:bodyPr/>
          <a:lstStyle/>
          <a:p>
            <a:pPr>
              <a:spcBef>
                <a:spcPct val="50000"/>
              </a:spcBef>
              <a:defRPr/>
            </a:pPr>
            <a:r>
              <a:rPr lang="zh-CN" altLang="en-US">
                <a:ea typeface="宋体" pitchFamily="2" charset="-122"/>
              </a:rPr>
              <a:t>只有主轴同步才能发挥最大性能。</a:t>
            </a:r>
          </a:p>
        </p:txBody>
      </p:sp>
      <p:sp>
        <p:nvSpPr>
          <p:cNvPr id="50206" name="Rectangle 67"/>
          <p:cNvSpPr>
            <a:spLocks noChangeArrowheads="1"/>
          </p:cNvSpPr>
          <p:nvPr/>
        </p:nvSpPr>
        <p:spPr bwMode="auto">
          <a:xfrm>
            <a:off x="395288" y="3573463"/>
            <a:ext cx="8569325" cy="2951162"/>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n"/>
            </a:pPr>
            <a:r>
              <a:rPr lang="zh-CN" altLang="en-US"/>
              <a:t>以一个扇区或者几个扇区为单位来分散数据。</a:t>
            </a:r>
          </a:p>
          <a:p>
            <a:pPr marL="342900" indent="-342900">
              <a:spcBef>
                <a:spcPct val="20000"/>
              </a:spcBef>
              <a:buClr>
                <a:schemeClr val="bg2"/>
              </a:buClr>
              <a:buSzPct val="75000"/>
              <a:buFont typeface="Wingdings" pitchFamily="2" charset="2"/>
              <a:buChar char="n"/>
            </a:pPr>
            <a:r>
              <a:rPr lang="zh-CN" altLang="en-US"/>
              <a:t>只需一块校验盘。</a:t>
            </a:r>
          </a:p>
          <a:p>
            <a:pPr marL="342900" indent="-342900">
              <a:spcBef>
                <a:spcPct val="20000"/>
              </a:spcBef>
              <a:buClr>
                <a:schemeClr val="bg2"/>
              </a:buClr>
              <a:buSzPct val="75000"/>
              <a:buFont typeface="Wingdings" pitchFamily="2" charset="2"/>
              <a:buChar char="n"/>
            </a:pPr>
            <a:r>
              <a:rPr lang="zh-CN" altLang="en-US"/>
              <a:t>每一个</a:t>
            </a:r>
            <a:r>
              <a:rPr lang="zh-CN" altLang="en-US">
                <a:solidFill>
                  <a:srgbClr val="FF0000"/>
                </a:solidFill>
              </a:rPr>
              <a:t>条带</a:t>
            </a:r>
            <a:r>
              <a:rPr lang="zh-CN" altLang="en-US"/>
              <a:t>的</a:t>
            </a:r>
            <a:r>
              <a:rPr lang="zh-CN" altLang="en-US">
                <a:solidFill>
                  <a:srgbClr val="FF0000"/>
                </a:solidFill>
              </a:rPr>
              <a:t>长度</a:t>
            </a:r>
            <a:r>
              <a:rPr lang="zh-CN" altLang="en-US"/>
              <a:t>为一个</a:t>
            </a:r>
            <a:r>
              <a:rPr lang="zh-CN" altLang="en-US">
                <a:solidFill>
                  <a:srgbClr val="0000FF"/>
                </a:solidFill>
              </a:rPr>
              <a:t>文件系统块</a:t>
            </a:r>
            <a:r>
              <a:rPr lang="zh-CN" altLang="en-US"/>
              <a:t>的大小，</a:t>
            </a:r>
            <a:r>
              <a:rPr lang="zh-CN" altLang="en-US">
                <a:solidFill>
                  <a:srgbClr val="FF0000"/>
                </a:solidFill>
              </a:rPr>
              <a:t>深度</a:t>
            </a:r>
            <a:r>
              <a:rPr lang="zh-CN" altLang="en-US"/>
              <a:t>随磁</a:t>
            </a:r>
            <a:r>
              <a:rPr lang="zh-CN" altLang="en-US">
                <a:solidFill>
                  <a:srgbClr val="0000FF"/>
                </a:solidFill>
              </a:rPr>
              <a:t>盘数量</a:t>
            </a:r>
            <a:r>
              <a:rPr lang="zh-CN" altLang="en-US"/>
              <a:t>而定，最小深度为</a:t>
            </a:r>
            <a:r>
              <a:rPr lang="en-US" altLang="zh-CN"/>
              <a:t>1 </a:t>
            </a:r>
            <a:r>
              <a:rPr lang="zh-CN" altLang="en-US"/>
              <a:t>个扇区。</a:t>
            </a:r>
          </a:p>
          <a:p>
            <a:pPr marL="342900" indent="-342900">
              <a:spcBef>
                <a:spcPct val="10000"/>
              </a:spcBef>
              <a:buClr>
                <a:schemeClr val="bg2"/>
              </a:buClr>
              <a:buSzPct val="75000"/>
              <a:buFont typeface="Wingdings" pitchFamily="2" charset="2"/>
              <a:buChar char="n"/>
            </a:pPr>
            <a:r>
              <a:rPr lang="zh-CN" altLang="en-US">
                <a:solidFill>
                  <a:srgbClr val="0000FF"/>
                </a:solidFill>
              </a:rPr>
              <a:t>数据传输速度高。</a:t>
            </a:r>
          </a:p>
          <a:p>
            <a:pPr marL="342900" indent="-342900">
              <a:spcBef>
                <a:spcPct val="10000"/>
              </a:spcBef>
              <a:buClr>
                <a:schemeClr val="bg2"/>
              </a:buClr>
              <a:buSzPct val="75000"/>
              <a:buFont typeface="Wingdings" pitchFamily="2" charset="2"/>
              <a:buChar char="n"/>
            </a:pPr>
            <a:r>
              <a:rPr lang="zh-CN" altLang="en-US">
                <a:solidFill>
                  <a:srgbClr val="0000FF"/>
                </a:solidFill>
              </a:rPr>
              <a:t>不能实现并发</a:t>
            </a:r>
            <a:r>
              <a:rPr lang="en-US" altLang="zh-CN">
                <a:solidFill>
                  <a:srgbClr val="0000FF"/>
                </a:solidFill>
              </a:rPr>
              <a:t>I/O</a:t>
            </a:r>
            <a:r>
              <a:rPr lang="zh-CN" altLang="en-US">
                <a:solidFill>
                  <a:srgbClr val="0000FF"/>
                </a:solidFill>
              </a:rPr>
              <a:t>。</a:t>
            </a:r>
            <a:endParaRPr lang="zh-CN" altLang="en-US"/>
          </a:p>
        </p:txBody>
      </p:sp>
      <p:sp>
        <p:nvSpPr>
          <p:cNvPr id="50207" name="Text Box 68"/>
          <p:cNvSpPr txBox="1">
            <a:spLocks noChangeArrowheads="1"/>
          </p:cNvSpPr>
          <p:nvPr/>
        </p:nvSpPr>
        <p:spPr bwMode="auto">
          <a:xfrm>
            <a:off x="611188" y="2852738"/>
            <a:ext cx="4824412" cy="519112"/>
          </a:xfrm>
          <a:prstGeom prst="rect">
            <a:avLst/>
          </a:prstGeom>
          <a:noFill/>
          <a:ln w="28575" algn="ctr">
            <a:noFill/>
            <a:miter lim="800000"/>
            <a:headEnd/>
            <a:tailEnd/>
          </a:ln>
        </p:spPr>
        <p:txBody>
          <a:bodyPr>
            <a:spAutoFit/>
          </a:bodyPr>
          <a:lstStyle/>
          <a:p>
            <a:pPr>
              <a:spcBef>
                <a:spcPct val="50000"/>
              </a:spcBef>
            </a:pPr>
            <a:r>
              <a:rPr lang="en-US" altLang="zh-CN"/>
              <a:t>P(bp)</a:t>
            </a:r>
            <a:r>
              <a:rPr lang="zh-CN" altLang="en-US"/>
              <a:t>＝</a:t>
            </a:r>
            <a:r>
              <a:rPr lang="en-US" altLang="zh-CN"/>
              <a:t>bp</a:t>
            </a:r>
            <a:r>
              <a:rPr lang="en-US" altLang="zh-CN" baseline="-25000"/>
              <a:t>0</a:t>
            </a:r>
            <a:r>
              <a:rPr lang="en-US" altLang="zh-CN">
                <a:latin typeface="宋体" charset="-122"/>
              </a:rPr>
              <a:t>⊕</a:t>
            </a:r>
            <a:r>
              <a:rPr lang="en-US" altLang="zh-CN"/>
              <a:t>bp</a:t>
            </a:r>
            <a:r>
              <a:rPr lang="en-US" altLang="zh-CN" baseline="-25000"/>
              <a:t>1</a:t>
            </a:r>
            <a:r>
              <a:rPr lang="en-US" altLang="zh-CN">
                <a:latin typeface="宋体" charset="-122"/>
              </a:rPr>
              <a:t>⊕</a:t>
            </a:r>
            <a:r>
              <a:rPr lang="en-US" altLang="zh-CN"/>
              <a:t>bp</a:t>
            </a:r>
            <a:r>
              <a:rPr lang="en-US" altLang="zh-CN" baseline="-25000"/>
              <a:t>2</a:t>
            </a:r>
            <a:r>
              <a:rPr lang="en-US" altLang="zh-CN">
                <a:latin typeface="宋体" charset="-122"/>
              </a:rPr>
              <a:t>⊕</a:t>
            </a:r>
            <a:r>
              <a:rPr lang="en-US" altLang="zh-CN"/>
              <a:t>bp</a:t>
            </a:r>
            <a:r>
              <a:rPr lang="en-US" altLang="zh-CN" baseline="-25000"/>
              <a:t>3</a:t>
            </a:r>
          </a:p>
        </p:txBody>
      </p:sp>
      <p:sp>
        <p:nvSpPr>
          <p:cNvPr id="50208" name="Rectangle 3"/>
          <p:cNvSpPr>
            <a:spLocks noGrp="1" noChangeArrowheads="1"/>
          </p:cNvSpPr>
          <p:nvPr>
            <p:ph type="body" idx="1"/>
          </p:nvPr>
        </p:nvSpPr>
        <p:spPr>
          <a:xfrm>
            <a:off x="5435600" y="763588"/>
            <a:ext cx="3203575" cy="1152525"/>
          </a:xfrm>
        </p:spPr>
        <p:txBody>
          <a:bodyPr/>
          <a:lstStyle/>
          <a:p>
            <a:pPr marL="0" indent="0" algn="ctr" eaLnBrk="1" hangingPunct="1">
              <a:buFont typeface="Wingdings" pitchFamily="2" charset="2"/>
              <a:buNone/>
            </a:pPr>
            <a:r>
              <a:rPr lang="en-US" altLang="zh-CN" smtClean="0">
                <a:solidFill>
                  <a:srgbClr val="0000FF"/>
                </a:solidFill>
              </a:rPr>
              <a:t>RAID3</a:t>
            </a:r>
            <a:br>
              <a:rPr lang="en-US" altLang="zh-CN" smtClean="0">
                <a:solidFill>
                  <a:srgbClr val="0000FF"/>
                </a:solidFill>
              </a:rPr>
            </a:br>
            <a:r>
              <a:rPr lang="en-US" altLang="zh-CN" smtClean="0">
                <a:solidFill>
                  <a:srgbClr val="0000FF"/>
                </a:solidFill>
                <a:latin typeface="宋体" charset="-122"/>
              </a:rPr>
              <a:t>(</a:t>
            </a:r>
            <a:r>
              <a:rPr lang="zh-CN" altLang="en-US" smtClean="0">
                <a:solidFill>
                  <a:srgbClr val="0000FF"/>
                </a:solidFill>
              </a:rPr>
              <a:t>位交错奇偶校验</a:t>
            </a:r>
            <a:r>
              <a:rPr lang="en-US" altLang="zh-CN" smtClean="0">
                <a:solidFill>
                  <a:srgbClr val="0000FF"/>
                </a:solidFill>
                <a:latin typeface="宋体" charset="-122"/>
              </a:rPr>
              <a:t>)</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4"/>
          <p:cNvSpPr>
            <a:spLocks noGrp="1"/>
          </p:cNvSpPr>
          <p:nvPr>
            <p:ph type="sldNum" sz="quarter" idx="11"/>
          </p:nvPr>
        </p:nvSpPr>
        <p:spPr>
          <a:noFill/>
        </p:spPr>
        <p:txBody>
          <a:bodyPr/>
          <a:lstStyle/>
          <a:p>
            <a:fld id="{541E9590-0B0E-4D5B-9B1D-2F3B079BBD8D}" type="slidenum">
              <a:rPr lang="zh-CN" altLang="en-US" smtClean="0">
                <a:ea typeface="宋体" charset="-122"/>
              </a:rPr>
              <a:pPr/>
              <a:t>49</a:t>
            </a:fld>
            <a:endParaRPr lang="en-US" altLang="zh-CN" smtClean="0">
              <a:ea typeface="宋体" charset="-122"/>
            </a:endParaRPr>
          </a:p>
        </p:txBody>
      </p:sp>
      <p:sp>
        <p:nvSpPr>
          <p:cNvPr id="51203"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1204" name="Rectangle 3"/>
          <p:cNvSpPr>
            <a:spLocks noGrp="1" noChangeArrowheads="1"/>
          </p:cNvSpPr>
          <p:nvPr>
            <p:ph type="body" idx="1"/>
          </p:nvPr>
        </p:nvSpPr>
        <p:spPr>
          <a:xfrm>
            <a:off x="395288" y="5805488"/>
            <a:ext cx="8424862" cy="503237"/>
          </a:xfrm>
        </p:spPr>
        <p:txBody>
          <a:bodyPr/>
          <a:lstStyle/>
          <a:p>
            <a:pPr algn="ctr" eaLnBrk="1" hangingPunct="1">
              <a:lnSpc>
                <a:spcPct val="90000"/>
              </a:lnSpc>
              <a:buFont typeface="Wingdings" pitchFamily="2" charset="2"/>
              <a:buNone/>
            </a:pPr>
            <a:r>
              <a:rPr lang="en-US" altLang="zh-CN" smtClean="0">
                <a:solidFill>
                  <a:schemeClr val="bg2"/>
                </a:solidFill>
              </a:rPr>
              <a:t>RAID 3</a:t>
            </a:r>
            <a:r>
              <a:rPr lang="zh-CN" altLang="en-US" smtClean="0">
                <a:solidFill>
                  <a:schemeClr val="bg2"/>
                </a:solidFill>
              </a:rPr>
              <a:t>系统示意图</a:t>
            </a:r>
          </a:p>
        </p:txBody>
      </p:sp>
      <p:sp>
        <p:nvSpPr>
          <p:cNvPr id="51205" name="AutoShape 31"/>
          <p:cNvSpPr>
            <a:spLocks noChangeArrowheads="1"/>
          </p:cNvSpPr>
          <p:nvPr/>
        </p:nvSpPr>
        <p:spPr bwMode="auto">
          <a:xfrm>
            <a:off x="323850" y="1484313"/>
            <a:ext cx="1584325" cy="3960812"/>
          </a:xfrm>
          <a:prstGeom prst="can">
            <a:avLst>
              <a:gd name="adj" fmla="val 15035"/>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1206" name="Rectangle 32"/>
          <p:cNvSpPr>
            <a:spLocks noChangeArrowheads="1"/>
          </p:cNvSpPr>
          <p:nvPr/>
        </p:nvSpPr>
        <p:spPr bwMode="auto">
          <a:xfrm>
            <a:off x="395288" y="2490788"/>
            <a:ext cx="1439862" cy="288925"/>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Parity(0,0,0)</a:t>
            </a:r>
          </a:p>
        </p:txBody>
      </p:sp>
      <p:sp>
        <p:nvSpPr>
          <p:cNvPr id="51207" name="Rectangle 36"/>
          <p:cNvSpPr>
            <a:spLocks noChangeArrowheads="1"/>
          </p:cNvSpPr>
          <p:nvPr/>
        </p:nvSpPr>
        <p:spPr bwMode="auto">
          <a:xfrm>
            <a:off x="395288" y="2203450"/>
            <a:ext cx="1439862" cy="287338"/>
          </a:xfrm>
          <a:prstGeom prst="rect">
            <a:avLst/>
          </a:prstGeom>
          <a:noFill/>
          <a:ln w="28575" algn="ctr">
            <a:noFill/>
            <a:miter lim="800000"/>
            <a:headEnd/>
            <a:tailEnd/>
          </a:ln>
        </p:spPr>
        <p:txBody>
          <a:bodyPr wrap="none" anchor="ctr"/>
          <a:lstStyle/>
          <a:p>
            <a:pPr algn="ctr">
              <a:spcBef>
                <a:spcPct val="50000"/>
              </a:spcBef>
            </a:pPr>
            <a:r>
              <a:rPr lang="en-US" altLang="zh-CN" sz="1400"/>
              <a:t>Strip(0,0)</a:t>
            </a:r>
          </a:p>
        </p:txBody>
      </p:sp>
      <p:sp>
        <p:nvSpPr>
          <p:cNvPr id="51208" name="Text Box 47"/>
          <p:cNvSpPr txBox="1">
            <a:spLocks noChangeArrowheads="1"/>
          </p:cNvSpPr>
          <p:nvPr/>
        </p:nvSpPr>
        <p:spPr bwMode="auto">
          <a:xfrm>
            <a:off x="827088" y="4868863"/>
            <a:ext cx="611187" cy="503237"/>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1209" name="Text Box 49"/>
          <p:cNvSpPr txBox="1">
            <a:spLocks noChangeArrowheads="1"/>
          </p:cNvSpPr>
          <p:nvPr/>
        </p:nvSpPr>
        <p:spPr bwMode="auto">
          <a:xfrm>
            <a:off x="539750" y="1700213"/>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Extent0</a:t>
            </a:r>
          </a:p>
        </p:txBody>
      </p:sp>
      <p:sp>
        <p:nvSpPr>
          <p:cNvPr id="51210" name="Rectangle 51"/>
          <p:cNvSpPr>
            <a:spLocks noChangeArrowheads="1"/>
          </p:cNvSpPr>
          <p:nvPr/>
        </p:nvSpPr>
        <p:spPr bwMode="auto">
          <a:xfrm>
            <a:off x="179388" y="2205038"/>
            <a:ext cx="8785225" cy="719137"/>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51211" name="Rectangle 54"/>
          <p:cNvSpPr>
            <a:spLocks noChangeArrowheads="1"/>
          </p:cNvSpPr>
          <p:nvPr/>
        </p:nvSpPr>
        <p:spPr bwMode="auto">
          <a:xfrm>
            <a:off x="179388" y="3140075"/>
            <a:ext cx="8785225" cy="722313"/>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51212" name="Rectangle 57"/>
          <p:cNvSpPr>
            <a:spLocks noChangeArrowheads="1"/>
          </p:cNvSpPr>
          <p:nvPr/>
        </p:nvSpPr>
        <p:spPr bwMode="auto">
          <a:xfrm>
            <a:off x="179388" y="4076700"/>
            <a:ext cx="8785225" cy="7207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51213" name="Rectangle 85"/>
          <p:cNvSpPr>
            <a:spLocks noChangeArrowheads="1"/>
          </p:cNvSpPr>
          <p:nvPr/>
        </p:nvSpPr>
        <p:spPr bwMode="auto">
          <a:xfrm>
            <a:off x="395288" y="3427413"/>
            <a:ext cx="1439862" cy="288925"/>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Parity(0,0,1)</a:t>
            </a:r>
          </a:p>
        </p:txBody>
      </p:sp>
      <p:sp>
        <p:nvSpPr>
          <p:cNvPr id="51214" name="Rectangle 86"/>
          <p:cNvSpPr>
            <a:spLocks noChangeArrowheads="1"/>
          </p:cNvSpPr>
          <p:nvPr/>
        </p:nvSpPr>
        <p:spPr bwMode="auto">
          <a:xfrm>
            <a:off x="395288" y="3140075"/>
            <a:ext cx="1439862" cy="287338"/>
          </a:xfrm>
          <a:prstGeom prst="rect">
            <a:avLst/>
          </a:prstGeom>
          <a:noFill/>
          <a:ln w="28575" algn="ctr">
            <a:noFill/>
            <a:miter lim="800000"/>
            <a:headEnd/>
            <a:tailEnd/>
          </a:ln>
        </p:spPr>
        <p:txBody>
          <a:bodyPr wrap="none" anchor="ctr"/>
          <a:lstStyle/>
          <a:p>
            <a:pPr algn="ctr">
              <a:spcBef>
                <a:spcPct val="50000"/>
              </a:spcBef>
            </a:pPr>
            <a:r>
              <a:rPr lang="en-US" altLang="zh-CN" sz="1400"/>
              <a:t>Strip(0,1)</a:t>
            </a:r>
          </a:p>
        </p:txBody>
      </p:sp>
      <p:sp>
        <p:nvSpPr>
          <p:cNvPr id="51215" name="Rectangle 87"/>
          <p:cNvSpPr>
            <a:spLocks noChangeArrowheads="1"/>
          </p:cNvSpPr>
          <p:nvPr/>
        </p:nvSpPr>
        <p:spPr bwMode="auto">
          <a:xfrm>
            <a:off x="395288" y="4364038"/>
            <a:ext cx="1439862" cy="288925"/>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Parity(0,0,2)</a:t>
            </a:r>
          </a:p>
        </p:txBody>
      </p:sp>
      <p:sp>
        <p:nvSpPr>
          <p:cNvPr id="51216" name="Rectangle 88"/>
          <p:cNvSpPr>
            <a:spLocks noChangeArrowheads="1"/>
          </p:cNvSpPr>
          <p:nvPr/>
        </p:nvSpPr>
        <p:spPr bwMode="auto">
          <a:xfrm>
            <a:off x="395288" y="4076700"/>
            <a:ext cx="1439862" cy="287338"/>
          </a:xfrm>
          <a:prstGeom prst="rect">
            <a:avLst/>
          </a:prstGeom>
          <a:noFill/>
          <a:ln w="28575" algn="ctr">
            <a:noFill/>
            <a:miter lim="800000"/>
            <a:headEnd/>
            <a:tailEnd/>
          </a:ln>
        </p:spPr>
        <p:txBody>
          <a:bodyPr wrap="none" anchor="ctr"/>
          <a:lstStyle/>
          <a:p>
            <a:pPr algn="ctr">
              <a:spcBef>
                <a:spcPct val="50000"/>
              </a:spcBef>
            </a:pPr>
            <a:r>
              <a:rPr lang="en-US" altLang="zh-CN" sz="1400"/>
              <a:t>Strip(0,2)</a:t>
            </a:r>
          </a:p>
        </p:txBody>
      </p:sp>
      <p:sp>
        <p:nvSpPr>
          <p:cNvPr id="51217" name="AutoShape 89"/>
          <p:cNvSpPr>
            <a:spLocks noChangeArrowheads="1"/>
          </p:cNvSpPr>
          <p:nvPr/>
        </p:nvSpPr>
        <p:spPr bwMode="auto">
          <a:xfrm>
            <a:off x="2052638" y="1484313"/>
            <a:ext cx="1584325" cy="3960812"/>
          </a:xfrm>
          <a:prstGeom prst="can">
            <a:avLst>
              <a:gd name="adj" fmla="val 15035"/>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1218" name="Rectangle 90"/>
          <p:cNvSpPr>
            <a:spLocks noChangeArrowheads="1"/>
          </p:cNvSpPr>
          <p:nvPr/>
        </p:nvSpPr>
        <p:spPr bwMode="auto">
          <a:xfrm>
            <a:off x="2124075" y="2490788"/>
            <a:ext cx="1439863"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portion(0,1,0)</a:t>
            </a:r>
          </a:p>
        </p:txBody>
      </p:sp>
      <p:sp>
        <p:nvSpPr>
          <p:cNvPr id="51219" name="Rectangle 91"/>
          <p:cNvSpPr>
            <a:spLocks noChangeArrowheads="1"/>
          </p:cNvSpPr>
          <p:nvPr/>
        </p:nvSpPr>
        <p:spPr bwMode="auto">
          <a:xfrm>
            <a:off x="2124075" y="2203450"/>
            <a:ext cx="1439863" cy="287338"/>
          </a:xfrm>
          <a:prstGeom prst="rect">
            <a:avLst/>
          </a:prstGeom>
          <a:noFill/>
          <a:ln w="28575" algn="ctr">
            <a:noFill/>
            <a:miter lim="800000"/>
            <a:headEnd/>
            <a:tailEnd/>
          </a:ln>
        </p:spPr>
        <p:txBody>
          <a:bodyPr wrap="none" anchor="ctr"/>
          <a:lstStyle/>
          <a:p>
            <a:pPr algn="ctr">
              <a:spcBef>
                <a:spcPct val="50000"/>
              </a:spcBef>
            </a:pPr>
            <a:r>
              <a:rPr lang="en-US" altLang="zh-CN" sz="1400"/>
              <a:t>Strip(1,0)</a:t>
            </a:r>
          </a:p>
        </p:txBody>
      </p:sp>
      <p:sp>
        <p:nvSpPr>
          <p:cNvPr id="51220" name="Text Box 92"/>
          <p:cNvSpPr txBox="1">
            <a:spLocks noChangeArrowheads="1"/>
          </p:cNvSpPr>
          <p:nvPr/>
        </p:nvSpPr>
        <p:spPr bwMode="auto">
          <a:xfrm>
            <a:off x="2555875" y="4868863"/>
            <a:ext cx="611188" cy="503237"/>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1221" name="Text Box 93"/>
          <p:cNvSpPr txBox="1">
            <a:spLocks noChangeArrowheads="1"/>
          </p:cNvSpPr>
          <p:nvPr/>
        </p:nvSpPr>
        <p:spPr bwMode="auto">
          <a:xfrm>
            <a:off x="2268538" y="1700213"/>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Extent1</a:t>
            </a:r>
          </a:p>
        </p:txBody>
      </p:sp>
      <p:sp>
        <p:nvSpPr>
          <p:cNvPr id="51222" name="Rectangle 94"/>
          <p:cNvSpPr>
            <a:spLocks noChangeArrowheads="1"/>
          </p:cNvSpPr>
          <p:nvPr/>
        </p:nvSpPr>
        <p:spPr bwMode="auto">
          <a:xfrm>
            <a:off x="2124075" y="3427413"/>
            <a:ext cx="1439863"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portion(0,1,1)</a:t>
            </a:r>
          </a:p>
        </p:txBody>
      </p:sp>
      <p:sp>
        <p:nvSpPr>
          <p:cNvPr id="51223" name="Rectangle 95"/>
          <p:cNvSpPr>
            <a:spLocks noChangeArrowheads="1"/>
          </p:cNvSpPr>
          <p:nvPr/>
        </p:nvSpPr>
        <p:spPr bwMode="auto">
          <a:xfrm>
            <a:off x="2124075" y="3140075"/>
            <a:ext cx="1439863" cy="287338"/>
          </a:xfrm>
          <a:prstGeom prst="rect">
            <a:avLst/>
          </a:prstGeom>
          <a:noFill/>
          <a:ln w="28575" algn="ctr">
            <a:noFill/>
            <a:miter lim="800000"/>
            <a:headEnd/>
            <a:tailEnd/>
          </a:ln>
        </p:spPr>
        <p:txBody>
          <a:bodyPr wrap="none" anchor="ctr"/>
          <a:lstStyle/>
          <a:p>
            <a:pPr algn="ctr">
              <a:spcBef>
                <a:spcPct val="50000"/>
              </a:spcBef>
            </a:pPr>
            <a:r>
              <a:rPr lang="en-US" altLang="zh-CN" sz="1400"/>
              <a:t>Strip(1,1)</a:t>
            </a:r>
          </a:p>
        </p:txBody>
      </p:sp>
      <p:sp>
        <p:nvSpPr>
          <p:cNvPr id="51224" name="Rectangle 96"/>
          <p:cNvSpPr>
            <a:spLocks noChangeArrowheads="1"/>
          </p:cNvSpPr>
          <p:nvPr/>
        </p:nvSpPr>
        <p:spPr bwMode="auto">
          <a:xfrm>
            <a:off x="2124075" y="4364038"/>
            <a:ext cx="1439863"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portion(0,1,2)</a:t>
            </a:r>
          </a:p>
        </p:txBody>
      </p:sp>
      <p:sp>
        <p:nvSpPr>
          <p:cNvPr id="51225" name="Rectangle 97"/>
          <p:cNvSpPr>
            <a:spLocks noChangeArrowheads="1"/>
          </p:cNvSpPr>
          <p:nvPr/>
        </p:nvSpPr>
        <p:spPr bwMode="auto">
          <a:xfrm>
            <a:off x="2124075" y="4076700"/>
            <a:ext cx="1439863" cy="287338"/>
          </a:xfrm>
          <a:prstGeom prst="rect">
            <a:avLst/>
          </a:prstGeom>
          <a:noFill/>
          <a:ln w="28575" algn="ctr">
            <a:noFill/>
            <a:miter lim="800000"/>
            <a:headEnd/>
            <a:tailEnd/>
          </a:ln>
        </p:spPr>
        <p:txBody>
          <a:bodyPr wrap="none" anchor="ctr"/>
          <a:lstStyle/>
          <a:p>
            <a:pPr algn="ctr">
              <a:spcBef>
                <a:spcPct val="50000"/>
              </a:spcBef>
            </a:pPr>
            <a:r>
              <a:rPr lang="en-US" altLang="zh-CN" sz="1400"/>
              <a:t>Strip(1,2)</a:t>
            </a:r>
          </a:p>
        </p:txBody>
      </p:sp>
      <p:sp>
        <p:nvSpPr>
          <p:cNvPr id="51226" name="AutoShape 98"/>
          <p:cNvSpPr>
            <a:spLocks noChangeArrowheads="1"/>
          </p:cNvSpPr>
          <p:nvPr/>
        </p:nvSpPr>
        <p:spPr bwMode="auto">
          <a:xfrm>
            <a:off x="3781425" y="1484313"/>
            <a:ext cx="1584325" cy="3960812"/>
          </a:xfrm>
          <a:prstGeom prst="can">
            <a:avLst>
              <a:gd name="adj" fmla="val 15035"/>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1227" name="Rectangle 99"/>
          <p:cNvSpPr>
            <a:spLocks noChangeArrowheads="1"/>
          </p:cNvSpPr>
          <p:nvPr/>
        </p:nvSpPr>
        <p:spPr bwMode="auto">
          <a:xfrm>
            <a:off x="3852863" y="2490788"/>
            <a:ext cx="1439862"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portion(1,2,0)</a:t>
            </a:r>
          </a:p>
        </p:txBody>
      </p:sp>
      <p:sp>
        <p:nvSpPr>
          <p:cNvPr id="51228" name="Rectangle 100"/>
          <p:cNvSpPr>
            <a:spLocks noChangeArrowheads="1"/>
          </p:cNvSpPr>
          <p:nvPr/>
        </p:nvSpPr>
        <p:spPr bwMode="auto">
          <a:xfrm>
            <a:off x="3852863" y="2203450"/>
            <a:ext cx="1439862" cy="287338"/>
          </a:xfrm>
          <a:prstGeom prst="rect">
            <a:avLst/>
          </a:prstGeom>
          <a:noFill/>
          <a:ln w="28575" algn="ctr">
            <a:noFill/>
            <a:miter lim="800000"/>
            <a:headEnd/>
            <a:tailEnd/>
          </a:ln>
        </p:spPr>
        <p:txBody>
          <a:bodyPr wrap="none" anchor="ctr"/>
          <a:lstStyle/>
          <a:p>
            <a:pPr algn="ctr">
              <a:spcBef>
                <a:spcPct val="50000"/>
              </a:spcBef>
            </a:pPr>
            <a:r>
              <a:rPr lang="en-US" altLang="zh-CN" sz="1400"/>
              <a:t>Strip(2,0)</a:t>
            </a:r>
          </a:p>
        </p:txBody>
      </p:sp>
      <p:sp>
        <p:nvSpPr>
          <p:cNvPr id="51229" name="Text Box 101"/>
          <p:cNvSpPr txBox="1">
            <a:spLocks noChangeArrowheads="1"/>
          </p:cNvSpPr>
          <p:nvPr/>
        </p:nvSpPr>
        <p:spPr bwMode="auto">
          <a:xfrm>
            <a:off x="4284663" y="4868863"/>
            <a:ext cx="611187" cy="503237"/>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1230" name="Text Box 102"/>
          <p:cNvSpPr txBox="1">
            <a:spLocks noChangeArrowheads="1"/>
          </p:cNvSpPr>
          <p:nvPr/>
        </p:nvSpPr>
        <p:spPr bwMode="auto">
          <a:xfrm>
            <a:off x="3997325" y="1700213"/>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Extent2</a:t>
            </a:r>
          </a:p>
        </p:txBody>
      </p:sp>
      <p:sp>
        <p:nvSpPr>
          <p:cNvPr id="51231" name="Rectangle 103"/>
          <p:cNvSpPr>
            <a:spLocks noChangeArrowheads="1"/>
          </p:cNvSpPr>
          <p:nvPr/>
        </p:nvSpPr>
        <p:spPr bwMode="auto">
          <a:xfrm>
            <a:off x="3852863" y="3427413"/>
            <a:ext cx="1439862"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portion(1,2,1)</a:t>
            </a:r>
          </a:p>
        </p:txBody>
      </p:sp>
      <p:sp>
        <p:nvSpPr>
          <p:cNvPr id="51232" name="Rectangle 104"/>
          <p:cNvSpPr>
            <a:spLocks noChangeArrowheads="1"/>
          </p:cNvSpPr>
          <p:nvPr/>
        </p:nvSpPr>
        <p:spPr bwMode="auto">
          <a:xfrm>
            <a:off x="3852863" y="3140075"/>
            <a:ext cx="1439862" cy="287338"/>
          </a:xfrm>
          <a:prstGeom prst="rect">
            <a:avLst/>
          </a:prstGeom>
          <a:noFill/>
          <a:ln w="28575" algn="ctr">
            <a:noFill/>
            <a:miter lim="800000"/>
            <a:headEnd/>
            <a:tailEnd/>
          </a:ln>
        </p:spPr>
        <p:txBody>
          <a:bodyPr wrap="none" anchor="ctr"/>
          <a:lstStyle/>
          <a:p>
            <a:pPr algn="ctr">
              <a:spcBef>
                <a:spcPct val="50000"/>
              </a:spcBef>
            </a:pPr>
            <a:r>
              <a:rPr lang="en-US" altLang="zh-CN" sz="1400"/>
              <a:t>Strip(2,1)</a:t>
            </a:r>
          </a:p>
        </p:txBody>
      </p:sp>
      <p:sp>
        <p:nvSpPr>
          <p:cNvPr id="51233" name="Rectangle 105"/>
          <p:cNvSpPr>
            <a:spLocks noChangeArrowheads="1"/>
          </p:cNvSpPr>
          <p:nvPr/>
        </p:nvSpPr>
        <p:spPr bwMode="auto">
          <a:xfrm>
            <a:off x="3852863" y="4364038"/>
            <a:ext cx="1439862"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portion(1,2,2)</a:t>
            </a:r>
          </a:p>
        </p:txBody>
      </p:sp>
      <p:sp>
        <p:nvSpPr>
          <p:cNvPr id="51234" name="Rectangle 106"/>
          <p:cNvSpPr>
            <a:spLocks noChangeArrowheads="1"/>
          </p:cNvSpPr>
          <p:nvPr/>
        </p:nvSpPr>
        <p:spPr bwMode="auto">
          <a:xfrm>
            <a:off x="3852863" y="4076700"/>
            <a:ext cx="1439862" cy="287338"/>
          </a:xfrm>
          <a:prstGeom prst="rect">
            <a:avLst/>
          </a:prstGeom>
          <a:noFill/>
          <a:ln w="28575" algn="ctr">
            <a:noFill/>
            <a:miter lim="800000"/>
            <a:headEnd/>
            <a:tailEnd/>
          </a:ln>
        </p:spPr>
        <p:txBody>
          <a:bodyPr wrap="none" anchor="ctr"/>
          <a:lstStyle/>
          <a:p>
            <a:pPr algn="ctr">
              <a:spcBef>
                <a:spcPct val="50000"/>
              </a:spcBef>
            </a:pPr>
            <a:r>
              <a:rPr lang="en-US" altLang="zh-CN" sz="1400"/>
              <a:t>Strip(2,2)</a:t>
            </a:r>
          </a:p>
        </p:txBody>
      </p:sp>
      <p:sp>
        <p:nvSpPr>
          <p:cNvPr id="51235" name="AutoShape 107"/>
          <p:cNvSpPr>
            <a:spLocks noChangeArrowheads="1"/>
          </p:cNvSpPr>
          <p:nvPr/>
        </p:nvSpPr>
        <p:spPr bwMode="auto">
          <a:xfrm>
            <a:off x="5508625" y="1484313"/>
            <a:ext cx="1584325" cy="3960812"/>
          </a:xfrm>
          <a:prstGeom prst="can">
            <a:avLst>
              <a:gd name="adj" fmla="val 15035"/>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1236" name="Rectangle 108"/>
          <p:cNvSpPr>
            <a:spLocks noChangeArrowheads="1"/>
          </p:cNvSpPr>
          <p:nvPr/>
        </p:nvSpPr>
        <p:spPr bwMode="auto">
          <a:xfrm>
            <a:off x="5580063" y="2490788"/>
            <a:ext cx="1439862"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portion(2,3,0)</a:t>
            </a:r>
          </a:p>
        </p:txBody>
      </p:sp>
      <p:sp>
        <p:nvSpPr>
          <p:cNvPr id="51237" name="Rectangle 109"/>
          <p:cNvSpPr>
            <a:spLocks noChangeArrowheads="1"/>
          </p:cNvSpPr>
          <p:nvPr/>
        </p:nvSpPr>
        <p:spPr bwMode="auto">
          <a:xfrm>
            <a:off x="5580063" y="2203450"/>
            <a:ext cx="1439862" cy="287338"/>
          </a:xfrm>
          <a:prstGeom prst="rect">
            <a:avLst/>
          </a:prstGeom>
          <a:noFill/>
          <a:ln w="28575" algn="ctr">
            <a:noFill/>
            <a:miter lim="800000"/>
            <a:headEnd/>
            <a:tailEnd/>
          </a:ln>
        </p:spPr>
        <p:txBody>
          <a:bodyPr wrap="none" anchor="ctr"/>
          <a:lstStyle/>
          <a:p>
            <a:pPr algn="ctr">
              <a:spcBef>
                <a:spcPct val="50000"/>
              </a:spcBef>
            </a:pPr>
            <a:r>
              <a:rPr lang="en-US" altLang="zh-CN" sz="1400"/>
              <a:t>Strip(3,0)</a:t>
            </a:r>
          </a:p>
        </p:txBody>
      </p:sp>
      <p:sp>
        <p:nvSpPr>
          <p:cNvPr id="51238" name="Text Box 110"/>
          <p:cNvSpPr txBox="1">
            <a:spLocks noChangeArrowheads="1"/>
          </p:cNvSpPr>
          <p:nvPr/>
        </p:nvSpPr>
        <p:spPr bwMode="auto">
          <a:xfrm>
            <a:off x="6011863" y="4868863"/>
            <a:ext cx="611187" cy="503237"/>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1239" name="Text Box 111"/>
          <p:cNvSpPr txBox="1">
            <a:spLocks noChangeArrowheads="1"/>
          </p:cNvSpPr>
          <p:nvPr/>
        </p:nvSpPr>
        <p:spPr bwMode="auto">
          <a:xfrm>
            <a:off x="5724525" y="1700213"/>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Extent3</a:t>
            </a:r>
          </a:p>
        </p:txBody>
      </p:sp>
      <p:sp>
        <p:nvSpPr>
          <p:cNvPr id="51240" name="Rectangle 112"/>
          <p:cNvSpPr>
            <a:spLocks noChangeArrowheads="1"/>
          </p:cNvSpPr>
          <p:nvPr/>
        </p:nvSpPr>
        <p:spPr bwMode="auto">
          <a:xfrm>
            <a:off x="5580063" y="3427413"/>
            <a:ext cx="1439862"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portion(2,3,1)</a:t>
            </a:r>
          </a:p>
        </p:txBody>
      </p:sp>
      <p:sp>
        <p:nvSpPr>
          <p:cNvPr id="51241" name="Rectangle 113"/>
          <p:cNvSpPr>
            <a:spLocks noChangeArrowheads="1"/>
          </p:cNvSpPr>
          <p:nvPr/>
        </p:nvSpPr>
        <p:spPr bwMode="auto">
          <a:xfrm>
            <a:off x="5580063" y="3140075"/>
            <a:ext cx="1439862" cy="287338"/>
          </a:xfrm>
          <a:prstGeom prst="rect">
            <a:avLst/>
          </a:prstGeom>
          <a:noFill/>
          <a:ln w="28575" algn="ctr">
            <a:noFill/>
            <a:miter lim="800000"/>
            <a:headEnd/>
            <a:tailEnd/>
          </a:ln>
        </p:spPr>
        <p:txBody>
          <a:bodyPr wrap="none" anchor="ctr"/>
          <a:lstStyle/>
          <a:p>
            <a:pPr algn="ctr">
              <a:spcBef>
                <a:spcPct val="50000"/>
              </a:spcBef>
            </a:pPr>
            <a:r>
              <a:rPr lang="en-US" altLang="zh-CN" sz="1400"/>
              <a:t>Strip(3,1)</a:t>
            </a:r>
          </a:p>
        </p:txBody>
      </p:sp>
      <p:sp>
        <p:nvSpPr>
          <p:cNvPr id="51242" name="Rectangle 114"/>
          <p:cNvSpPr>
            <a:spLocks noChangeArrowheads="1"/>
          </p:cNvSpPr>
          <p:nvPr/>
        </p:nvSpPr>
        <p:spPr bwMode="auto">
          <a:xfrm>
            <a:off x="5580063" y="4364038"/>
            <a:ext cx="1439862"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portion(2,3,2)</a:t>
            </a:r>
          </a:p>
        </p:txBody>
      </p:sp>
      <p:sp>
        <p:nvSpPr>
          <p:cNvPr id="51243" name="Rectangle 115"/>
          <p:cNvSpPr>
            <a:spLocks noChangeArrowheads="1"/>
          </p:cNvSpPr>
          <p:nvPr/>
        </p:nvSpPr>
        <p:spPr bwMode="auto">
          <a:xfrm>
            <a:off x="5580063" y="4076700"/>
            <a:ext cx="1439862" cy="287338"/>
          </a:xfrm>
          <a:prstGeom prst="rect">
            <a:avLst/>
          </a:prstGeom>
          <a:noFill/>
          <a:ln w="28575" algn="ctr">
            <a:noFill/>
            <a:miter lim="800000"/>
            <a:headEnd/>
            <a:tailEnd/>
          </a:ln>
        </p:spPr>
        <p:txBody>
          <a:bodyPr wrap="none" anchor="ctr"/>
          <a:lstStyle/>
          <a:p>
            <a:pPr algn="ctr">
              <a:spcBef>
                <a:spcPct val="50000"/>
              </a:spcBef>
            </a:pPr>
            <a:r>
              <a:rPr lang="en-US" altLang="zh-CN" sz="1400"/>
              <a:t>Strip(3,2)</a:t>
            </a:r>
          </a:p>
        </p:txBody>
      </p:sp>
      <p:sp>
        <p:nvSpPr>
          <p:cNvPr id="51244" name="AutoShape 116"/>
          <p:cNvSpPr>
            <a:spLocks noChangeArrowheads="1"/>
          </p:cNvSpPr>
          <p:nvPr/>
        </p:nvSpPr>
        <p:spPr bwMode="auto">
          <a:xfrm>
            <a:off x="7237413" y="1484313"/>
            <a:ext cx="1584325" cy="3960812"/>
          </a:xfrm>
          <a:prstGeom prst="can">
            <a:avLst>
              <a:gd name="adj" fmla="val 15035"/>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1245" name="Rectangle 117"/>
          <p:cNvSpPr>
            <a:spLocks noChangeArrowheads="1"/>
          </p:cNvSpPr>
          <p:nvPr/>
        </p:nvSpPr>
        <p:spPr bwMode="auto">
          <a:xfrm>
            <a:off x="7308850" y="2490788"/>
            <a:ext cx="1439863"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portion(3,4,0)</a:t>
            </a:r>
          </a:p>
        </p:txBody>
      </p:sp>
      <p:sp>
        <p:nvSpPr>
          <p:cNvPr id="51246" name="Rectangle 118"/>
          <p:cNvSpPr>
            <a:spLocks noChangeArrowheads="1"/>
          </p:cNvSpPr>
          <p:nvPr/>
        </p:nvSpPr>
        <p:spPr bwMode="auto">
          <a:xfrm>
            <a:off x="7308850" y="2203450"/>
            <a:ext cx="1439863" cy="287338"/>
          </a:xfrm>
          <a:prstGeom prst="rect">
            <a:avLst/>
          </a:prstGeom>
          <a:noFill/>
          <a:ln w="28575" algn="ctr">
            <a:noFill/>
            <a:miter lim="800000"/>
            <a:headEnd/>
            <a:tailEnd/>
          </a:ln>
        </p:spPr>
        <p:txBody>
          <a:bodyPr wrap="none" anchor="ctr"/>
          <a:lstStyle/>
          <a:p>
            <a:pPr algn="ctr">
              <a:spcBef>
                <a:spcPct val="50000"/>
              </a:spcBef>
            </a:pPr>
            <a:r>
              <a:rPr lang="en-US" altLang="zh-CN" sz="1400"/>
              <a:t>Strip(4,0)</a:t>
            </a:r>
          </a:p>
        </p:txBody>
      </p:sp>
      <p:sp>
        <p:nvSpPr>
          <p:cNvPr id="51247" name="Text Box 119"/>
          <p:cNvSpPr txBox="1">
            <a:spLocks noChangeArrowheads="1"/>
          </p:cNvSpPr>
          <p:nvPr/>
        </p:nvSpPr>
        <p:spPr bwMode="auto">
          <a:xfrm>
            <a:off x="7740650" y="4868863"/>
            <a:ext cx="611188" cy="503237"/>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1248" name="Text Box 120"/>
          <p:cNvSpPr txBox="1">
            <a:spLocks noChangeArrowheads="1"/>
          </p:cNvSpPr>
          <p:nvPr/>
        </p:nvSpPr>
        <p:spPr bwMode="auto">
          <a:xfrm>
            <a:off x="7453313" y="1700213"/>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Extent4</a:t>
            </a:r>
          </a:p>
        </p:txBody>
      </p:sp>
      <p:sp>
        <p:nvSpPr>
          <p:cNvPr id="51249" name="Rectangle 121"/>
          <p:cNvSpPr>
            <a:spLocks noChangeArrowheads="1"/>
          </p:cNvSpPr>
          <p:nvPr/>
        </p:nvSpPr>
        <p:spPr bwMode="auto">
          <a:xfrm>
            <a:off x="7308850" y="3427413"/>
            <a:ext cx="1439863"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portion(3,4,1)</a:t>
            </a:r>
          </a:p>
        </p:txBody>
      </p:sp>
      <p:sp>
        <p:nvSpPr>
          <p:cNvPr id="51250" name="Rectangle 122"/>
          <p:cNvSpPr>
            <a:spLocks noChangeArrowheads="1"/>
          </p:cNvSpPr>
          <p:nvPr/>
        </p:nvSpPr>
        <p:spPr bwMode="auto">
          <a:xfrm>
            <a:off x="7308850" y="3140075"/>
            <a:ext cx="1439863" cy="287338"/>
          </a:xfrm>
          <a:prstGeom prst="rect">
            <a:avLst/>
          </a:prstGeom>
          <a:noFill/>
          <a:ln w="28575" algn="ctr">
            <a:noFill/>
            <a:miter lim="800000"/>
            <a:headEnd/>
            <a:tailEnd/>
          </a:ln>
        </p:spPr>
        <p:txBody>
          <a:bodyPr wrap="none" anchor="ctr"/>
          <a:lstStyle/>
          <a:p>
            <a:pPr algn="ctr">
              <a:spcBef>
                <a:spcPct val="50000"/>
              </a:spcBef>
            </a:pPr>
            <a:r>
              <a:rPr lang="en-US" altLang="zh-CN" sz="1400"/>
              <a:t>Strip(4,1)</a:t>
            </a:r>
          </a:p>
        </p:txBody>
      </p:sp>
      <p:sp>
        <p:nvSpPr>
          <p:cNvPr id="51251" name="Rectangle 123"/>
          <p:cNvSpPr>
            <a:spLocks noChangeArrowheads="1"/>
          </p:cNvSpPr>
          <p:nvPr/>
        </p:nvSpPr>
        <p:spPr bwMode="auto">
          <a:xfrm>
            <a:off x="7308850" y="4364038"/>
            <a:ext cx="1439863" cy="288925"/>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200"/>
              <a:t>block</a:t>
            </a:r>
            <a:r>
              <a:rPr lang="en-US" altLang="zh-CN" sz="1200">
                <a:latin typeface="Arial" charset="0"/>
              </a:rPr>
              <a:t>_</a:t>
            </a:r>
            <a:r>
              <a:rPr lang="en-US" altLang="zh-CN" sz="1200"/>
              <a:t>portion(3,4,2)</a:t>
            </a:r>
          </a:p>
        </p:txBody>
      </p:sp>
      <p:sp>
        <p:nvSpPr>
          <p:cNvPr id="51252" name="Rectangle 124"/>
          <p:cNvSpPr>
            <a:spLocks noChangeArrowheads="1"/>
          </p:cNvSpPr>
          <p:nvPr/>
        </p:nvSpPr>
        <p:spPr bwMode="auto">
          <a:xfrm>
            <a:off x="7308850" y="4076700"/>
            <a:ext cx="1439863" cy="287338"/>
          </a:xfrm>
          <a:prstGeom prst="rect">
            <a:avLst/>
          </a:prstGeom>
          <a:noFill/>
          <a:ln w="28575" algn="ctr">
            <a:noFill/>
            <a:miter lim="800000"/>
            <a:headEnd/>
            <a:tailEnd/>
          </a:ln>
        </p:spPr>
        <p:txBody>
          <a:bodyPr wrap="none" anchor="ctr"/>
          <a:lstStyle/>
          <a:p>
            <a:pPr algn="ctr">
              <a:spcBef>
                <a:spcPct val="50000"/>
              </a:spcBef>
            </a:pPr>
            <a:r>
              <a:rPr lang="en-US" altLang="zh-CN" sz="1400"/>
              <a:t>Strip(4,2)</a:t>
            </a:r>
          </a:p>
        </p:txBody>
      </p:sp>
      <p:sp>
        <p:nvSpPr>
          <p:cNvPr id="51253" name="Text Box 125"/>
          <p:cNvSpPr txBox="1">
            <a:spLocks noChangeArrowheads="1"/>
          </p:cNvSpPr>
          <p:nvPr/>
        </p:nvSpPr>
        <p:spPr bwMode="auto">
          <a:xfrm>
            <a:off x="107950" y="1952625"/>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FF0000"/>
                </a:solidFill>
              </a:rPr>
              <a:t>Strip0</a:t>
            </a:r>
          </a:p>
        </p:txBody>
      </p:sp>
      <p:sp>
        <p:nvSpPr>
          <p:cNvPr id="51254" name="Text Box 126"/>
          <p:cNvSpPr txBox="1">
            <a:spLocks noChangeArrowheads="1"/>
          </p:cNvSpPr>
          <p:nvPr/>
        </p:nvSpPr>
        <p:spPr bwMode="auto">
          <a:xfrm>
            <a:off x="107950" y="2887663"/>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FF0000"/>
                </a:solidFill>
              </a:rPr>
              <a:t>Strip1</a:t>
            </a:r>
          </a:p>
        </p:txBody>
      </p:sp>
      <p:sp>
        <p:nvSpPr>
          <p:cNvPr id="51255" name="Text Box 127"/>
          <p:cNvSpPr txBox="1">
            <a:spLocks noChangeArrowheads="1"/>
          </p:cNvSpPr>
          <p:nvPr/>
        </p:nvSpPr>
        <p:spPr bwMode="auto">
          <a:xfrm>
            <a:off x="107950" y="3824288"/>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FF0000"/>
                </a:solidFill>
              </a:rPr>
              <a:t>Strip2</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a:noFill/>
        </p:spPr>
        <p:txBody>
          <a:bodyPr/>
          <a:lstStyle/>
          <a:p>
            <a:fld id="{E0101AF8-2037-462B-8429-3E4698DC98DE}" type="slidenum">
              <a:rPr lang="zh-CN" altLang="en-US" smtClean="0">
                <a:ea typeface="宋体" charset="-122"/>
              </a:rPr>
              <a:pPr/>
              <a:t>5</a:t>
            </a:fld>
            <a:endParaRPr lang="en-US" altLang="zh-CN" smtClean="0">
              <a:ea typeface="宋体" charset="-122"/>
            </a:endParaRPr>
          </a:p>
        </p:txBody>
      </p:sp>
      <p:sp>
        <p:nvSpPr>
          <p:cNvPr id="19459" name="Rectangle 3"/>
          <p:cNvSpPr>
            <a:spLocks noGrp="1" noChangeArrowheads="1"/>
          </p:cNvSpPr>
          <p:nvPr>
            <p:ph type="body" idx="1"/>
          </p:nvPr>
        </p:nvSpPr>
        <p:spPr>
          <a:xfrm>
            <a:off x="684213" y="1268413"/>
            <a:ext cx="8135937" cy="5473700"/>
          </a:xfrm>
        </p:spPr>
        <p:txBody>
          <a:bodyPr/>
          <a:lstStyle/>
          <a:p>
            <a:pPr eaLnBrk="1" hangingPunct="1">
              <a:spcBef>
                <a:spcPct val="10000"/>
              </a:spcBef>
            </a:pPr>
            <a:r>
              <a:rPr lang="zh-CN" altLang="en-US" smtClean="0"/>
              <a:t>磁表面存储设备的</a:t>
            </a:r>
            <a:r>
              <a:rPr lang="zh-CN" altLang="en-US" smtClean="0">
                <a:solidFill>
                  <a:srgbClr val="CC0066"/>
                </a:solidFill>
              </a:rPr>
              <a:t>特点</a:t>
            </a:r>
            <a:r>
              <a:rPr lang="zh-CN" altLang="en-US" smtClean="0"/>
              <a:t>：</a:t>
            </a:r>
          </a:p>
          <a:p>
            <a:pPr lvl="1" eaLnBrk="1" hangingPunct="1">
              <a:spcBef>
                <a:spcPct val="10000"/>
              </a:spcBef>
            </a:pPr>
            <a:r>
              <a:rPr lang="zh-CN" altLang="en-US" smtClean="0"/>
              <a:t>存储容量大，位价格低</a:t>
            </a:r>
          </a:p>
          <a:p>
            <a:pPr lvl="1" eaLnBrk="1" hangingPunct="1">
              <a:spcBef>
                <a:spcPct val="10000"/>
              </a:spcBef>
            </a:pPr>
            <a:r>
              <a:rPr lang="zh-CN" altLang="en-US" smtClean="0"/>
              <a:t>记录介质可重复使用</a:t>
            </a:r>
          </a:p>
          <a:p>
            <a:pPr lvl="1" eaLnBrk="1" hangingPunct="1">
              <a:spcBef>
                <a:spcPct val="10000"/>
              </a:spcBef>
            </a:pPr>
            <a:r>
              <a:rPr lang="zh-CN" altLang="en-US" smtClean="0"/>
              <a:t>记录信息可长期保存，可脱机存档</a:t>
            </a:r>
          </a:p>
          <a:p>
            <a:pPr lvl="1" eaLnBrk="1" hangingPunct="1">
              <a:spcBef>
                <a:spcPct val="10000"/>
              </a:spcBef>
            </a:pPr>
            <a:r>
              <a:rPr lang="zh-CN" altLang="en-US" smtClean="0"/>
              <a:t>非破坏性读出</a:t>
            </a:r>
          </a:p>
          <a:p>
            <a:pPr lvl="1" eaLnBrk="1" hangingPunct="1">
              <a:spcBef>
                <a:spcPct val="10000"/>
              </a:spcBef>
              <a:buClr>
                <a:srgbClr val="FF3300"/>
              </a:buClr>
            </a:pPr>
            <a:r>
              <a:rPr lang="zh-CN" altLang="en-US" smtClean="0"/>
              <a:t>存取速度较慢</a:t>
            </a:r>
          </a:p>
          <a:p>
            <a:pPr lvl="1" eaLnBrk="1" hangingPunct="1">
              <a:spcBef>
                <a:spcPct val="10000"/>
              </a:spcBef>
              <a:buClr>
                <a:srgbClr val="FF3300"/>
              </a:buClr>
            </a:pPr>
            <a:r>
              <a:rPr lang="zh-CN" altLang="en-US" smtClean="0"/>
              <a:t>机械结构复杂</a:t>
            </a:r>
          </a:p>
          <a:p>
            <a:pPr lvl="1" eaLnBrk="1" hangingPunct="1">
              <a:spcBef>
                <a:spcPct val="10000"/>
              </a:spcBef>
              <a:buClr>
                <a:srgbClr val="FF3300"/>
              </a:buClr>
            </a:pPr>
            <a:r>
              <a:rPr lang="zh-CN" altLang="en-US" smtClean="0"/>
              <a:t>对工作环境要求高</a:t>
            </a:r>
          </a:p>
        </p:txBody>
      </p:sp>
      <p:sp>
        <p:nvSpPr>
          <p:cNvPr id="19460" name="Rectangle 4"/>
          <p:cNvSpPr>
            <a:spLocks noGrp="1" noChangeArrowheads="1"/>
          </p:cNvSpPr>
          <p:nvPr>
            <p:ph type="title"/>
          </p:nvPr>
        </p:nvSpPr>
        <p:spPr/>
        <p:txBody>
          <a:bodyPr/>
          <a:lstStyle/>
          <a:p>
            <a:pPr eaLnBrk="1" hangingPunct="1"/>
            <a:endParaRPr lang="zh-CN" altLang="en-US" smtClean="0"/>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4"/>
          <p:cNvSpPr>
            <a:spLocks noGrp="1"/>
          </p:cNvSpPr>
          <p:nvPr>
            <p:ph type="sldNum" sz="quarter" idx="11"/>
          </p:nvPr>
        </p:nvSpPr>
        <p:spPr>
          <a:noFill/>
        </p:spPr>
        <p:txBody>
          <a:bodyPr/>
          <a:lstStyle/>
          <a:p>
            <a:fld id="{AF80310E-AAD4-46CF-9E8C-62DB9063E3A6}" type="slidenum">
              <a:rPr lang="zh-CN" altLang="en-US" smtClean="0">
                <a:ea typeface="宋体" charset="-122"/>
              </a:rPr>
              <a:pPr/>
              <a:t>50</a:t>
            </a:fld>
            <a:endParaRPr lang="en-US" altLang="zh-CN" smtClean="0">
              <a:ea typeface="宋体" charset="-122"/>
            </a:endParaRPr>
          </a:p>
        </p:txBody>
      </p:sp>
      <p:sp>
        <p:nvSpPr>
          <p:cNvPr id="52227"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2228" name="AutoShape 44"/>
          <p:cNvSpPr>
            <a:spLocks noChangeArrowheads="1"/>
          </p:cNvSpPr>
          <p:nvPr/>
        </p:nvSpPr>
        <p:spPr bwMode="auto">
          <a:xfrm>
            <a:off x="684213" y="2205038"/>
            <a:ext cx="1079500"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2229" name="AutoShape 45"/>
          <p:cNvSpPr>
            <a:spLocks noChangeArrowheads="1"/>
          </p:cNvSpPr>
          <p:nvPr/>
        </p:nvSpPr>
        <p:spPr bwMode="auto">
          <a:xfrm>
            <a:off x="684213" y="184626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12</a:t>
            </a:r>
          </a:p>
        </p:txBody>
      </p:sp>
      <p:sp>
        <p:nvSpPr>
          <p:cNvPr id="52230" name="AutoShape 46"/>
          <p:cNvSpPr>
            <a:spLocks noChangeArrowheads="1"/>
          </p:cNvSpPr>
          <p:nvPr/>
        </p:nvSpPr>
        <p:spPr bwMode="auto">
          <a:xfrm>
            <a:off x="684213" y="148590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8</a:t>
            </a:r>
          </a:p>
        </p:txBody>
      </p:sp>
      <p:sp>
        <p:nvSpPr>
          <p:cNvPr id="52231" name="AutoShape 47"/>
          <p:cNvSpPr>
            <a:spLocks noChangeArrowheads="1"/>
          </p:cNvSpPr>
          <p:nvPr/>
        </p:nvSpPr>
        <p:spPr bwMode="auto">
          <a:xfrm>
            <a:off x="684213" y="11255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4</a:t>
            </a:r>
          </a:p>
        </p:txBody>
      </p:sp>
      <p:sp>
        <p:nvSpPr>
          <p:cNvPr id="52232" name="AutoShape 48"/>
          <p:cNvSpPr>
            <a:spLocks noChangeArrowheads="1"/>
          </p:cNvSpPr>
          <p:nvPr/>
        </p:nvSpPr>
        <p:spPr bwMode="auto">
          <a:xfrm>
            <a:off x="684213" y="7651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0</a:t>
            </a:r>
          </a:p>
        </p:txBody>
      </p:sp>
      <p:sp>
        <p:nvSpPr>
          <p:cNvPr id="52233" name="AutoShape 49"/>
          <p:cNvSpPr>
            <a:spLocks noChangeArrowheads="1"/>
          </p:cNvSpPr>
          <p:nvPr/>
        </p:nvSpPr>
        <p:spPr bwMode="auto">
          <a:xfrm>
            <a:off x="2052638" y="2205038"/>
            <a:ext cx="1079500"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2234" name="AutoShape 50"/>
          <p:cNvSpPr>
            <a:spLocks noChangeArrowheads="1"/>
          </p:cNvSpPr>
          <p:nvPr/>
        </p:nvSpPr>
        <p:spPr bwMode="auto">
          <a:xfrm>
            <a:off x="2052638" y="184626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13</a:t>
            </a:r>
          </a:p>
        </p:txBody>
      </p:sp>
      <p:sp>
        <p:nvSpPr>
          <p:cNvPr id="52235" name="AutoShape 51"/>
          <p:cNvSpPr>
            <a:spLocks noChangeArrowheads="1"/>
          </p:cNvSpPr>
          <p:nvPr/>
        </p:nvSpPr>
        <p:spPr bwMode="auto">
          <a:xfrm>
            <a:off x="2052638" y="148590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9</a:t>
            </a:r>
          </a:p>
        </p:txBody>
      </p:sp>
      <p:sp>
        <p:nvSpPr>
          <p:cNvPr id="52236" name="AutoShape 52"/>
          <p:cNvSpPr>
            <a:spLocks noChangeArrowheads="1"/>
          </p:cNvSpPr>
          <p:nvPr/>
        </p:nvSpPr>
        <p:spPr bwMode="auto">
          <a:xfrm>
            <a:off x="2052638" y="11255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5</a:t>
            </a:r>
          </a:p>
        </p:txBody>
      </p:sp>
      <p:sp>
        <p:nvSpPr>
          <p:cNvPr id="52237" name="AutoShape 53"/>
          <p:cNvSpPr>
            <a:spLocks noChangeArrowheads="1"/>
          </p:cNvSpPr>
          <p:nvPr/>
        </p:nvSpPr>
        <p:spPr bwMode="auto">
          <a:xfrm>
            <a:off x="2052638" y="7651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a:t>
            </a:r>
          </a:p>
        </p:txBody>
      </p:sp>
      <p:sp>
        <p:nvSpPr>
          <p:cNvPr id="52238" name="AutoShape 54"/>
          <p:cNvSpPr>
            <a:spLocks noChangeArrowheads="1"/>
          </p:cNvSpPr>
          <p:nvPr/>
        </p:nvSpPr>
        <p:spPr bwMode="auto">
          <a:xfrm>
            <a:off x="3421063" y="2205038"/>
            <a:ext cx="1079500"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2239" name="AutoShape 55"/>
          <p:cNvSpPr>
            <a:spLocks noChangeArrowheads="1"/>
          </p:cNvSpPr>
          <p:nvPr/>
        </p:nvSpPr>
        <p:spPr bwMode="auto">
          <a:xfrm>
            <a:off x="3421063" y="184626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14</a:t>
            </a:r>
          </a:p>
        </p:txBody>
      </p:sp>
      <p:sp>
        <p:nvSpPr>
          <p:cNvPr id="52240" name="AutoShape 56"/>
          <p:cNvSpPr>
            <a:spLocks noChangeArrowheads="1"/>
          </p:cNvSpPr>
          <p:nvPr/>
        </p:nvSpPr>
        <p:spPr bwMode="auto">
          <a:xfrm>
            <a:off x="3421063" y="148590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10</a:t>
            </a:r>
          </a:p>
        </p:txBody>
      </p:sp>
      <p:sp>
        <p:nvSpPr>
          <p:cNvPr id="52241" name="AutoShape 57"/>
          <p:cNvSpPr>
            <a:spLocks noChangeArrowheads="1"/>
          </p:cNvSpPr>
          <p:nvPr/>
        </p:nvSpPr>
        <p:spPr bwMode="auto">
          <a:xfrm>
            <a:off x="3421063" y="11255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6</a:t>
            </a:r>
          </a:p>
        </p:txBody>
      </p:sp>
      <p:sp>
        <p:nvSpPr>
          <p:cNvPr id="52242" name="AutoShape 58"/>
          <p:cNvSpPr>
            <a:spLocks noChangeArrowheads="1"/>
          </p:cNvSpPr>
          <p:nvPr/>
        </p:nvSpPr>
        <p:spPr bwMode="auto">
          <a:xfrm>
            <a:off x="3421063" y="7651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2</a:t>
            </a:r>
          </a:p>
        </p:txBody>
      </p:sp>
      <p:sp>
        <p:nvSpPr>
          <p:cNvPr id="52243" name="AutoShape 59"/>
          <p:cNvSpPr>
            <a:spLocks noChangeArrowheads="1"/>
          </p:cNvSpPr>
          <p:nvPr/>
        </p:nvSpPr>
        <p:spPr bwMode="auto">
          <a:xfrm>
            <a:off x="4787900" y="2205038"/>
            <a:ext cx="1079500" cy="504825"/>
          </a:xfrm>
          <a:prstGeom prst="can">
            <a:avLst>
              <a:gd name="adj" fmla="val 25000"/>
            </a:avLst>
          </a:prstGeom>
          <a:solidFill>
            <a:srgbClr val="CCFF66"/>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2244" name="AutoShape 60"/>
          <p:cNvSpPr>
            <a:spLocks noChangeArrowheads="1"/>
          </p:cNvSpPr>
          <p:nvPr/>
        </p:nvSpPr>
        <p:spPr bwMode="auto">
          <a:xfrm>
            <a:off x="4787900" y="184626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15</a:t>
            </a:r>
          </a:p>
        </p:txBody>
      </p:sp>
      <p:sp>
        <p:nvSpPr>
          <p:cNvPr id="52245" name="AutoShape 61"/>
          <p:cNvSpPr>
            <a:spLocks noChangeArrowheads="1"/>
          </p:cNvSpPr>
          <p:nvPr/>
        </p:nvSpPr>
        <p:spPr bwMode="auto">
          <a:xfrm>
            <a:off x="4787900" y="148590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11</a:t>
            </a:r>
          </a:p>
        </p:txBody>
      </p:sp>
      <p:sp>
        <p:nvSpPr>
          <p:cNvPr id="52246" name="AutoShape 62"/>
          <p:cNvSpPr>
            <a:spLocks noChangeArrowheads="1"/>
          </p:cNvSpPr>
          <p:nvPr/>
        </p:nvSpPr>
        <p:spPr bwMode="auto">
          <a:xfrm>
            <a:off x="4787900" y="11255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7</a:t>
            </a:r>
          </a:p>
        </p:txBody>
      </p:sp>
      <p:sp>
        <p:nvSpPr>
          <p:cNvPr id="52247" name="AutoShape 63"/>
          <p:cNvSpPr>
            <a:spLocks noChangeArrowheads="1"/>
          </p:cNvSpPr>
          <p:nvPr/>
        </p:nvSpPr>
        <p:spPr bwMode="auto">
          <a:xfrm>
            <a:off x="4787900" y="7651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3</a:t>
            </a:r>
          </a:p>
        </p:txBody>
      </p:sp>
      <p:sp>
        <p:nvSpPr>
          <p:cNvPr id="52248" name="Rectangle 64"/>
          <p:cNvSpPr>
            <a:spLocks noChangeArrowheads="1"/>
          </p:cNvSpPr>
          <p:nvPr/>
        </p:nvSpPr>
        <p:spPr bwMode="auto">
          <a:xfrm>
            <a:off x="395288" y="2852738"/>
            <a:ext cx="8424862" cy="503237"/>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rgbClr val="0000FF"/>
                </a:solidFill>
              </a:rPr>
              <a:t>RAID4</a:t>
            </a:r>
            <a:r>
              <a:rPr lang="zh-CN" altLang="en-US">
                <a:solidFill>
                  <a:srgbClr val="0000FF"/>
                </a:solidFill>
              </a:rPr>
              <a:t>（块级奇偶校验）</a:t>
            </a:r>
          </a:p>
        </p:txBody>
      </p:sp>
      <p:sp>
        <p:nvSpPr>
          <p:cNvPr id="52249" name="AutoShape 65"/>
          <p:cNvSpPr>
            <a:spLocks noChangeArrowheads="1"/>
          </p:cNvSpPr>
          <p:nvPr/>
        </p:nvSpPr>
        <p:spPr bwMode="auto">
          <a:xfrm>
            <a:off x="6156325" y="2205038"/>
            <a:ext cx="1079500" cy="504825"/>
          </a:xfrm>
          <a:prstGeom prst="can">
            <a:avLst>
              <a:gd name="adj" fmla="val 25000"/>
            </a:avLst>
          </a:prstGeom>
          <a:solidFill>
            <a:srgbClr val="FFCCFF"/>
          </a:solid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2250" name="AutoShape 66"/>
          <p:cNvSpPr>
            <a:spLocks noChangeArrowheads="1"/>
          </p:cNvSpPr>
          <p:nvPr/>
        </p:nvSpPr>
        <p:spPr bwMode="auto">
          <a:xfrm>
            <a:off x="6156325" y="1846263"/>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P(12~15)</a:t>
            </a:r>
          </a:p>
        </p:txBody>
      </p:sp>
      <p:sp>
        <p:nvSpPr>
          <p:cNvPr id="52251" name="AutoShape 67"/>
          <p:cNvSpPr>
            <a:spLocks noChangeArrowheads="1"/>
          </p:cNvSpPr>
          <p:nvPr/>
        </p:nvSpPr>
        <p:spPr bwMode="auto">
          <a:xfrm>
            <a:off x="6156325" y="1485900"/>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P(8~11)</a:t>
            </a:r>
          </a:p>
        </p:txBody>
      </p:sp>
      <p:sp>
        <p:nvSpPr>
          <p:cNvPr id="52252" name="AutoShape 68"/>
          <p:cNvSpPr>
            <a:spLocks noChangeArrowheads="1"/>
          </p:cNvSpPr>
          <p:nvPr/>
        </p:nvSpPr>
        <p:spPr bwMode="auto">
          <a:xfrm>
            <a:off x="6156325" y="1125538"/>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P(4~7)</a:t>
            </a:r>
          </a:p>
        </p:txBody>
      </p:sp>
      <p:sp>
        <p:nvSpPr>
          <p:cNvPr id="52253" name="AutoShape 69"/>
          <p:cNvSpPr>
            <a:spLocks noChangeArrowheads="1"/>
          </p:cNvSpPr>
          <p:nvPr/>
        </p:nvSpPr>
        <p:spPr bwMode="auto">
          <a:xfrm>
            <a:off x="6156325" y="765175"/>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P(0~3)</a:t>
            </a:r>
          </a:p>
        </p:txBody>
      </p:sp>
      <p:sp>
        <p:nvSpPr>
          <p:cNvPr id="52254" name="Rectangle 107"/>
          <p:cNvSpPr>
            <a:spLocks noGrp="1" noChangeArrowheads="1"/>
          </p:cNvSpPr>
          <p:nvPr>
            <p:ph type="body" idx="1"/>
          </p:nvPr>
        </p:nvSpPr>
        <p:spPr>
          <a:xfrm>
            <a:off x="457200" y="3357563"/>
            <a:ext cx="8507413" cy="3357562"/>
          </a:xfrm>
        </p:spPr>
        <p:txBody>
          <a:bodyPr/>
          <a:lstStyle/>
          <a:p>
            <a:pPr eaLnBrk="1" hangingPunct="1"/>
            <a:r>
              <a:rPr lang="zh-CN" altLang="en-US" smtClean="0"/>
              <a:t>一个</a:t>
            </a:r>
            <a:r>
              <a:rPr lang="en-US" altLang="zh-CN" smtClean="0"/>
              <a:t>Segment</a:t>
            </a:r>
            <a:r>
              <a:rPr lang="zh-CN" altLang="en-US" smtClean="0"/>
              <a:t>比较大，平均</a:t>
            </a:r>
            <a:r>
              <a:rPr lang="en-US" altLang="zh-CN" smtClean="0"/>
              <a:t>I/O Size</a:t>
            </a:r>
            <a:r>
              <a:rPr lang="zh-CN" altLang="en-US" smtClean="0"/>
              <a:t>总是小于</a:t>
            </a:r>
            <a:r>
              <a:rPr lang="en-US" altLang="zh-CN" smtClean="0"/>
              <a:t>Stripe Size</a:t>
            </a:r>
            <a:r>
              <a:rPr lang="zh-CN" altLang="en-US" smtClean="0"/>
              <a:t>，保证每个</a:t>
            </a:r>
            <a:r>
              <a:rPr lang="en-US" altLang="zh-CN" smtClean="0"/>
              <a:t>I/O</a:t>
            </a:r>
            <a:r>
              <a:rPr lang="zh-CN" altLang="en-US" smtClean="0"/>
              <a:t>少占用磁盘，甚至一个</a:t>
            </a:r>
            <a:r>
              <a:rPr lang="en-US" altLang="zh-CN" smtClean="0"/>
              <a:t>I/O</a:t>
            </a:r>
            <a:r>
              <a:rPr lang="zh-CN" altLang="en-US" smtClean="0"/>
              <a:t>只占用一个磁盘。</a:t>
            </a:r>
          </a:p>
          <a:p>
            <a:pPr eaLnBrk="1" hangingPunct="1"/>
            <a:r>
              <a:rPr lang="zh-CN" altLang="en-US" smtClean="0">
                <a:solidFill>
                  <a:srgbClr val="FF0000"/>
                </a:solidFill>
                <a:ea typeface="黑体" pitchFamily="49" charset="-122"/>
              </a:rPr>
              <a:t>校验盘争用</a:t>
            </a:r>
            <a:r>
              <a:rPr lang="zh-CN" altLang="en-US" smtClean="0"/>
              <a:t>问题。</a:t>
            </a:r>
          </a:p>
          <a:p>
            <a:pPr eaLnBrk="1" hangingPunct="1"/>
            <a:r>
              <a:rPr lang="zh-CN" altLang="en-US" smtClean="0"/>
              <a:t>要使用</a:t>
            </a:r>
            <a:r>
              <a:rPr lang="en-US" altLang="zh-CN" smtClean="0"/>
              <a:t>RAID4</a:t>
            </a:r>
            <a:r>
              <a:rPr lang="zh-CN" altLang="en-US" smtClean="0"/>
              <a:t>，必须进行优化：</a:t>
            </a:r>
            <a:br>
              <a:rPr lang="zh-CN" altLang="en-US" smtClean="0"/>
            </a:br>
            <a:r>
              <a:rPr lang="en-US" altLang="zh-CN" smtClean="0"/>
              <a:t>NetApp</a:t>
            </a:r>
            <a:r>
              <a:rPr lang="zh-CN" altLang="en-US" smtClean="0"/>
              <a:t>公司的</a:t>
            </a:r>
            <a:r>
              <a:rPr lang="en-US" altLang="zh-CN" smtClean="0"/>
              <a:t>WAFL</a:t>
            </a:r>
            <a:r>
              <a:rPr lang="zh-CN" altLang="en-US" smtClean="0"/>
              <a:t>文件系统，确保能够最大限度地实现整条写操作。</a:t>
            </a: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4"/>
          <p:cNvSpPr>
            <a:spLocks noGrp="1"/>
          </p:cNvSpPr>
          <p:nvPr>
            <p:ph type="sldNum" sz="quarter" idx="11"/>
          </p:nvPr>
        </p:nvSpPr>
        <p:spPr>
          <a:noFill/>
        </p:spPr>
        <p:txBody>
          <a:bodyPr/>
          <a:lstStyle/>
          <a:p>
            <a:fld id="{04683972-DDB7-45C6-9641-CC72022A40C4}" type="slidenum">
              <a:rPr lang="zh-CN" altLang="en-US" smtClean="0">
                <a:ea typeface="宋体" charset="-122"/>
              </a:rPr>
              <a:pPr/>
              <a:t>51</a:t>
            </a:fld>
            <a:endParaRPr lang="en-US" altLang="zh-CN" smtClean="0">
              <a:ea typeface="宋体" charset="-122"/>
            </a:endParaRPr>
          </a:p>
        </p:txBody>
      </p:sp>
      <p:sp>
        <p:nvSpPr>
          <p:cNvPr id="53251" name="Rectangle 3"/>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3252" name="AutoShape 4"/>
          <p:cNvSpPr>
            <a:spLocks noChangeArrowheads="1"/>
          </p:cNvSpPr>
          <p:nvPr/>
        </p:nvSpPr>
        <p:spPr bwMode="auto">
          <a:xfrm>
            <a:off x="1258888" y="692150"/>
            <a:ext cx="1296987" cy="4897438"/>
          </a:xfrm>
          <a:prstGeom prst="can">
            <a:avLst>
              <a:gd name="adj" fmla="val 22709"/>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3253" name="Rectangle 5"/>
          <p:cNvSpPr>
            <a:spLocks noChangeArrowheads="1"/>
          </p:cNvSpPr>
          <p:nvPr/>
        </p:nvSpPr>
        <p:spPr bwMode="auto">
          <a:xfrm>
            <a:off x="395288" y="6165850"/>
            <a:ext cx="8424862" cy="433388"/>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chemeClr val="bg2"/>
                </a:solidFill>
              </a:rPr>
              <a:t>RAID 4 </a:t>
            </a:r>
            <a:r>
              <a:rPr lang="zh-CN" altLang="en-US">
                <a:solidFill>
                  <a:schemeClr val="bg2"/>
                </a:solidFill>
              </a:rPr>
              <a:t>系统示意图</a:t>
            </a:r>
          </a:p>
        </p:txBody>
      </p:sp>
      <p:sp>
        <p:nvSpPr>
          <p:cNvPr id="53254" name="Rectangle 6"/>
          <p:cNvSpPr>
            <a:spLocks noChangeArrowheads="1"/>
          </p:cNvSpPr>
          <p:nvPr/>
        </p:nvSpPr>
        <p:spPr bwMode="auto">
          <a:xfrm>
            <a:off x="1330325" y="1555750"/>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Parity(0,0,0)</a:t>
            </a:r>
          </a:p>
        </p:txBody>
      </p:sp>
      <p:sp>
        <p:nvSpPr>
          <p:cNvPr id="53255" name="Rectangle 7"/>
          <p:cNvSpPr>
            <a:spLocks noChangeArrowheads="1"/>
          </p:cNvSpPr>
          <p:nvPr/>
        </p:nvSpPr>
        <p:spPr bwMode="auto">
          <a:xfrm>
            <a:off x="1330325" y="1771650"/>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Parity(1,0,0)</a:t>
            </a:r>
          </a:p>
        </p:txBody>
      </p:sp>
      <p:sp>
        <p:nvSpPr>
          <p:cNvPr id="53256" name="Rectangle 8"/>
          <p:cNvSpPr>
            <a:spLocks noChangeArrowheads="1"/>
          </p:cNvSpPr>
          <p:nvPr/>
        </p:nvSpPr>
        <p:spPr bwMode="auto">
          <a:xfrm>
            <a:off x="1330325" y="1989138"/>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Parity(2,0,0)</a:t>
            </a:r>
          </a:p>
        </p:txBody>
      </p:sp>
      <p:sp>
        <p:nvSpPr>
          <p:cNvPr id="53257" name="Rectangle 9"/>
          <p:cNvSpPr>
            <a:spLocks noChangeArrowheads="1"/>
          </p:cNvSpPr>
          <p:nvPr/>
        </p:nvSpPr>
        <p:spPr bwMode="auto">
          <a:xfrm>
            <a:off x="1330325" y="2205038"/>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Parity(3,0,0)</a:t>
            </a:r>
          </a:p>
        </p:txBody>
      </p:sp>
      <p:sp>
        <p:nvSpPr>
          <p:cNvPr id="53258" name="Rectangle 10"/>
          <p:cNvSpPr>
            <a:spLocks noChangeArrowheads="1"/>
          </p:cNvSpPr>
          <p:nvPr/>
        </p:nvSpPr>
        <p:spPr bwMode="auto">
          <a:xfrm>
            <a:off x="179388" y="1339850"/>
            <a:ext cx="8640762"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53259" name="Rectangle 11"/>
          <p:cNvSpPr>
            <a:spLocks noChangeArrowheads="1"/>
          </p:cNvSpPr>
          <p:nvPr/>
        </p:nvSpPr>
        <p:spPr bwMode="auto">
          <a:xfrm>
            <a:off x="1330325"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Strip(0,0)</a:t>
            </a:r>
          </a:p>
        </p:txBody>
      </p:sp>
      <p:sp>
        <p:nvSpPr>
          <p:cNvPr id="53260" name="Rectangle 16"/>
          <p:cNvSpPr>
            <a:spLocks noChangeArrowheads="1"/>
          </p:cNvSpPr>
          <p:nvPr/>
        </p:nvSpPr>
        <p:spPr bwMode="auto">
          <a:xfrm>
            <a:off x="179388" y="2636838"/>
            <a:ext cx="8640762"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53261" name="Rectangle 17"/>
          <p:cNvSpPr>
            <a:spLocks noChangeArrowheads="1"/>
          </p:cNvSpPr>
          <p:nvPr/>
        </p:nvSpPr>
        <p:spPr bwMode="auto">
          <a:xfrm>
            <a:off x="1330325"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Strip(0,1)</a:t>
            </a:r>
          </a:p>
        </p:txBody>
      </p:sp>
      <p:sp>
        <p:nvSpPr>
          <p:cNvPr id="53262" name="Rectangle 22"/>
          <p:cNvSpPr>
            <a:spLocks noChangeArrowheads="1"/>
          </p:cNvSpPr>
          <p:nvPr/>
        </p:nvSpPr>
        <p:spPr bwMode="auto">
          <a:xfrm>
            <a:off x="179388" y="3932238"/>
            <a:ext cx="8640762"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53263" name="Rectangle 23"/>
          <p:cNvSpPr>
            <a:spLocks noChangeArrowheads="1"/>
          </p:cNvSpPr>
          <p:nvPr/>
        </p:nvSpPr>
        <p:spPr bwMode="auto">
          <a:xfrm>
            <a:off x="1330325"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Strip(0,2)</a:t>
            </a:r>
          </a:p>
        </p:txBody>
      </p:sp>
      <p:sp>
        <p:nvSpPr>
          <p:cNvPr id="53264" name="Text Box 24"/>
          <p:cNvSpPr txBox="1">
            <a:spLocks noChangeArrowheads="1"/>
          </p:cNvSpPr>
          <p:nvPr/>
        </p:nvSpPr>
        <p:spPr bwMode="auto">
          <a:xfrm>
            <a:off x="1619250" y="5086350"/>
            <a:ext cx="611188"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3265" name="AutoShape 25"/>
          <p:cNvSpPr>
            <a:spLocks noChangeArrowheads="1"/>
          </p:cNvSpPr>
          <p:nvPr/>
        </p:nvSpPr>
        <p:spPr bwMode="auto">
          <a:xfrm>
            <a:off x="27717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3266" name="Rectangle 30"/>
          <p:cNvSpPr>
            <a:spLocks noChangeArrowheads="1"/>
          </p:cNvSpPr>
          <p:nvPr/>
        </p:nvSpPr>
        <p:spPr bwMode="auto">
          <a:xfrm>
            <a:off x="28432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Strip(1,0)</a:t>
            </a:r>
          </a:p>
        </p:txBody>
      </p:sp>
      <p:sp>
        <p:nvSpPr>
          <p:cNvPr id="53267" name="Rectangle 35"/>
          <p:cNvSpPr>
            <a:spLocks noChangeArrowheads="1"/>
          </p:cNvSpPr>
          <p:nvPr/>
        </p:nvSpPr>
        <p:spPr bwMode="auto">
          <a:xfrm>
            <a:off x="28432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Strip(1,1)</a:t>
            </a:r>
          </a:p>
        </p:txBody>
      </p:sp>
      <p:sp>
        <p:nvSpPr>
          <p:cNvPr id="53268" name="Rectangle 40"/>
          <p:cNvSpPr>
            <a:spLocks noChangeArrowheads="1"/>
          </p:cNvSpPr>
          <p:nvPr/>
        </p:nvSpPr>
        <p:spPr bwMode="auto">
          <a:xfrm>
            <a:off x="28432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Strip(1,2)</a:t>
            </a:r>
          </a:p>
        </p:txBody>
      </p:sp>
      <p:sp>
        <p:nvSpPr>
          <p:cNvPr id="53269" name="Text Box 41"/>
          <p:cNvSpPr txBox="1">
            <a:spLocks noChangeArrowheads="1"/>
          </p:cNvSpPr>
          <p:nvPr/>
        </p:nvSpPr>
        <p:spPr bwMode="auto">
          <a:xfrm>
            <a:off x="31321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3270" name="AutoShape 42"/>
          <p:cNvSpPr>
            <a:spLocks noChangeArrowheads="1"/>
          </p:cNvSpPr>
          <p:nvPr/>
        </p:nvSpPr>
        <p:spPr bwMode="auto">
          <a:xfrm>
            <a:off x="42830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3271" name="Rectangle 47"/>
          <p:cNvSpPr>
            <a:spLocks noChangeArrowheads="1"/>
          </p:cNvSpPr>
          <p:nvPr/>
        </p:nvSpPr>
        <p:spPr bwMode="auto">
          <a:xfrm>
            <a:off x="43545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Strip(2,0)</a:t>
            </a:r>
          </a:p>
        </p:txBody>
      </p:sp>
      <p:sp>
        <p:nvSpPr>
          <p:cNvPr id="53272" name="Rectangle 52"/>
          <p:cNvSpPr>
            <a:spLocks noChangeArrowheads="1"/>
          </p:cNvSpPr>
          <p:nvPr/>
        </p:nvSpPr>
        <p:spPr bwMode="auto">
          <a:xfrm>
            <a:off x="43545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Strip(2,1)</a:t>
            </a:r>
          </a:p>
        </p:txBody>
      </p:sp>
      <p:sp>
        <p:nvSpPr>
          <p:cNvPr id="53273" name="Rectangle 57"/>
          <p:cNvSpPr>
            <a:spLocks noChangeArrowheads="1"/>
          </p:cNvSpPr>
          <p:nvPr/>
        </p:nvSpPr>
        <p:spPr bwMode="auto">
          <a:xfrm>
            <a:off x="43545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Strip(2,2)</a:t>
            </a:r>
          </a:p>
        </p:txBody>
      </p:sp>
      <p:sp>
        <p:nvSpPr>
          <p:cNvPr id="53274" name="Text Box 58"/>
          <p:cNvSpPr txBox="1">
            <a:spLocks noChangeArrowheads="1"/>
          </p:cNvSpPr>
          <p:nvPr/>
        </p:nvSpPr>
        <p:spPr bwMode="auto">
          <a:xfrm>
            <a:off x="46434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3275" name="AutoShape 59"/>
          <p:cNvSpPr>
            <a:spLocks noChangeArrowheads="1"/>
          </p:cNvSpPr>
          <p:nvPr/>
        </p:nvSpPr>
        <p:spPr bwMode="auto">
          <a:xfrm>
            <a:off x="57943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3276" name="Rectangle 64"/>
          <p:cNvSpPr>
            <a:spLocks noChangeArrowheads="1"/>
          </p:cNvSpPr>
          <p:nvPr/>
        </p:nvSpPr>
        <p:spPr bwMode="auto">
          <a:xfrm>
            <a:off x="58658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Strip(3,0)</a:t>
            </a:r>
          </a:p>
        </p:txBody>
      </p:sp>
      <p:sp>
        <p:nvSpPr>
          <p:cNvPr id="53277" name="Rectangle 69"/>
          <p:cNvSpPr>
            <a:spLocks noChangeArrowheads="1"/>
          </p:cNvSpPr>
          <p:nvPr/>
        </p:nvSpPr>
        <p:spPr bwMode="auto">
          <a:xfrm>
            <a:off x="58658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Strip(3,1)</a:t>
            </a:r>
          </a:p>
        </p:txBody>
      </p:sp>
      <p:sp>
        <p:nvSpPr>
          <p:cNvPr id="53278" name="Rectangle 74"/>
          <p:cNvSpPr>
            <a:spLocks noChangeArrowheads="1"/>
          </p:cNvSpPr>
          <p:nvPr/>
        </p:nvSpPr>
        <p:spPr bwMode="auto">
          <a:xfrm>
            <a:off x="58658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Strip(3,2)</a:t>
            </a:r>
          </a:p>
        </p:txBody>
      </p:sp>
      <p:sp>
        <p:nvSpPr>
          <p:cNvPr id="53279" name="Text Box 75"/>
          <p:cNvSpPr txBox="1">
            <a:spLocks noChangeArrowheads="1"/>
          </p:cNvSpPr>
          <p:nvPr/>
        </p:nvSpPr>
        <p:spPr bwMode="auto">
          <a:xfrm>
            <a:off x="61547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3280" name="AutoShape 76"/>
          <p:cNvSpPr>
            <a:spLocks noChangeArrowheads="1"/>
          </p:cNvSpPr>
          <p:nvPr/>
        </p:nvSpPr>
        <p:spPr bwMode="auto">
          <a:xfrm>
            <a:off x="7308850"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3281" name="Rectangle 81"/>
          <p:cNvSpPr>
            <a:spLocks noChangeArrowheads="1"/>
          </p:cNvSpPr>
          <p:nvPr/>
        </p:nvSpPr>
        <p:spPr bwMode="auto">
          <a:xfrm>
            <a:off x="7380288"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Strip(4,0)</a:t>
            </a:r>
          </a:p>
        </p:txBody>
      </p:sp>
      <p:sp>
        <p:nvSpPr>
          <p:cNvPr id="53282" name="Rectangle 86"/>
          <p:cNvSpPr>
            <a:spLocks noChangeArrowheads="1"/>
          </p:cNvSpPr>
          <p:nvPr/>
        </p:nvSpPr>
        <p:spPr bwMode="auto">
          <a:xfrm>
            <a:off x="7380288"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Strip(4,1)</a:t>
            </a:r>
          </a:p>
        </p:txBody>
      </p:sp>
      <p:sp>
        <p:nvSpPr>
          <p:cNvPr id="53283" name="Rectangle 91"/>
          <p:cNvSpPr>
            <a:spLocks noChangeArrowheads="1"/>
          </p:cNvSpPr>
          <p:nvPr/>
        </p:nvSpPr>
        <p:spPr bwMode="auto">
          <a:xfrm>
            <a:off x="7380288"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Strip(4,2)</a:t>
            </a:r>
          </a:p>
        </p:txBody>
      </p:sp>
      <p:sp>
        <p:nvSpPr>
          <p:cNvPr id="53284" name="Text Box 92"/>
          <p:cNvSpPr txBox="1">
            <a:spLocks noChangeArrowheads="1"/>
          </p:cNvSpPr>
          <p:nvPr/>
        </p:nvSpPr>
        <p:spPr bwMode="auto">
          <a:xfrm>
            <a:off x="7669213"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3285" name="Text Box 98"/>
          <p:cNvSpPr txBox="1">
            <a:spLocks noChangeArrowheads="1"/>
          </p:cNvSpPr>
          <p:nvPr/>
        </p:nvSpPr>
        <p:spPr bwMode="auto">
          <a:xfrm>
            <a:off x="1330325"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Extent0</a:t>
            </a:r>
          </a:p>
        </p:txBody>
      </p:sp>
      <p:sp>
        <p:nvSpPr>
          <p:cNvPr id="53286" name="Text Box 99"/>
          <p:cNvSpPr txBox="1">
            <a:spLocks noChangeArrowheads="1"/>
          </p:cNvSpPr>
          <p:nvPr/>
        </p:nvSpPr>
        <p:spPr bwMode="auto">
          <a:xfrm>
            <a:off x="2843213"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Extent1</a:t>
            </a:r>
          </a:p>
        </p:txBody>
      </p:sp>
      <p:sp>
        <p:nvSpPr>
          <p:cNvPr id="53287" name="Text Box 100"/>
          <p:cNvSpPr txBox="1">
            <a:spLocks noChangeArrowheads="1"/>
          </p:cNvSpPr>
          <p:nvPr/>
        </p:nvSpPr>
        <p:spPr bwMode="auto">
          <a:xfrm>
            <a:off x="4354513"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Extent2</a:t>
            </a:r>
          </a:p>
        </p:txBody>
      </p:sp>
      <p:sp>
        <p:nvSpPr>
          <p:cNvPr id="53288" name="Text Box 101"/>
          <p:cNvSpPr txBox="1">
            <a:spLocks noChangeArrowheads="1"/>
          </p:cNvSpPr>
          <p:nvPr/>
        </p:nvSpPr>
        <p:spPr bwMode="auto">
          <a:xfrm>
            <a:off x="5867400"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Extent3</a:t>
            </a:r>
          </a:p>
        </p:txBody>
      </p:sp>
      <p:sp>
        <p:nvSpPr>
          <p:cNvPr id="53289" name="Text Box 102"/>
          <p:cNvSpPr txBox="1">
            <a:spLocks noChangeArrowheads="1"/>
          </p:cNvSpPr>
          <p:nvPr/>
        </p:nvSpPr>
        <p:spPr bwMode="auto">
          <a:xfrm>
            <a:off x="7380288"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Extent4</a:t>
            </a:r>
          </a:p>
        </p:txBody>
      </p:sp>
      <p:sp>
        <p:nvSpPr>
          <p:cNvPr id="53290" name="Text Box 103"/>
          <p:cNvSpPr txBox="1">
            <a:spLocks noChangeArrowheads="1"/>
          </p:cNvSpPr>
          <p:nvPr/>
        </p:nvSpPr>
        <p:spPr bwMode="auto">
          <a:xfrm>
            <a:off x="107950" y="1268413"/>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Strip0</a:t>
            </a:r>
          </a:p>
        </p:txBody>
      </p:sp>
      <p:sp>
        <p:nvSpPr>
          <p:cNvPr id="53291" name="Text Box 104"/>
          <p:cNvSpPr txBox="1">
            <a:spLocks noChangeArrowheads="1"/>
          </p:cNvSpPr>
          <p:nvPr/>
        </p:nvSpPr>
        <p:spPr bwMode="auto">
          <a:xfrm>
            <a:off x="395288" y="1700213"/>
            <a:ext cx="863600" cy="366712"/>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53292" name="Line 105"/>
          <p:cNvSpPr>
            <a:spLocks noChangeShapeType="1"/>
          </p:cNvSpPr>
          <p:nvPr/>
        </p:nvSpPr>
        <p:spPr bwMode="auto">
          <a:xfrm flipV="1">
            <a:off x="971550" y="1339850"/>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3293" name="Line 106"/>
          <p:cNvSpPr>
            <a:spLocks noChangeShapeType="1"/>
          </p:cNvSpPr>
          <p:nvPr/>
        </p:nvSpPr>
        <p:spPr bwMode="auto">
          <a:xfrm>
            <a:off x="971550" y="2060575"/>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3294" name="Text Box 107"/>
          <p:cNvSpPr txBox="1">
            <a:spLocks noChangeArrowheads="1"/>
          </p:cNvSpPr>
          <p:nvPr/>
        </p:nvSpPr>
        <p:spPr bwMode="auto">
          <a:xfrm>
            <a:off x="107950" y="2563813"/>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Strip1</a:t>
            </a:r>
          </a:p>
        </p:txBody>
      </p:sp>
      <p:sp>
        <p:nvSpPr>
          <p:cNvPr id="53295" name="Text Box 108"/>
          <p:cNvSpPr txBox="1">
            <a:spLocks noChangeArrowheads="1"/>
          </p:cNvSpPr>
          <p:nvPr/>
        </p:nvSpPr>
        <p:spPr bwMode="auto">
          <a:xfrm>
            <a:off x="395288" y="2995613"/>
            <a:ext cx="863600" cy="366712"/>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53296" name="Line 109"/>
          <p:cNvSpPr>
            <a:spLocks noChangeShapeType="1"/>
          </p:cNvSpPr>
          <p:nvPr/>
        </p:nvSpPr>
        <p:spPr bwMode="auto">
          <a:xfrm flipV="1">
            <a:off x="971550" y="2635250"/>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3297" name="Line 110"/>
          <p:cNvSpPr>
            <a:spLocks noChangeShapeType="1"/>
          </p:cNvSpPr>
          <p:nvPr/>
        </p:nvSpPr>
        <p:spPr bwMode="auto">
          <a:xfrm>
            <a:off x="971550" y="3355975"/>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3298" name="Text Box 111"/>
          <p:cNvSpPr txBox="1">
            <a:spLocks noChangeArrowheads="1"/>
          </p:cNvSpPr>
          <p:nvPr/>
        </p:nvSpPr>
        <p:spPr bwMode="auto">
          <a:xfrm>
            <a:off x="107950" y="3860800"/>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Strip2</a:t>
            </a:r>
          </a:p>
        </p:txBody>
      </p:sp>
      <p:sp>
        <p:nvSpPr>
          <p:cNvPr id="53299" name="Text Box 112"/>
          <p:cNvSpPr txBox="1">
            <a:spLocks noChangeArrowheads="1"/>
          </p:cNvSpPr>
          <p:nvPr/>
        </p:nvSpPr>
        <p:spPr bwMode="auto">
          <a:xfrm>
            <a:off x="395288" y="4292600"/>
            <a:ext cx="863600" cy="366713"/>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53300" name="Line 113"/>
          <p:cNvSpPr>
            <a:spLocks noChangeShapeType="1"/>
          </p:cNvSpPr>
          <p:nvPr/>
        </p:nvSpPr>
        <p:spPr bwMode="auto">
          <a:xfrm flipV="1">
            <a:off x="971550" y="3932238"/>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3301" name="Line 114"/>
          <p:cNvSpPr>
            <a:spLocks noChangeShapeType="1"/>
          </p:cNvSpPr>
          <p:nvPr/>
        </p:nvSpPr>
        <p:spPr bwMode="auto">
          <a:xfrm>
            <a:off x="971550" y="4652963"/>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3302" name="Rectangle 135"/>
          <p:cNvSpPr>
            <a:spLocks noChangeArrowheads="1"/>
          </p:cNvSpPr>
          <p:nvPr/>
        </p:nvSpPr>
        <p:spPr bwMode="auto">
          <a:xfrm>
            <a:off x="1331913" y="2851150"/>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Parity(0,0,1)</a:t>
            </a:r>
          </a:p>
        </p:txBody>
      </p:sp>
      <p:sp>
        <p:nvSpPr>
          <p:cNvPr id="53303" name="Rectangle 136"/>
          <p:cNvSpPr>
            <a:spLocks noChangeArrowheads="1"/>
          </p:cNvSpPr>
          <p:nvPr/>
        </p:nvSpPr>
        <p:spPr bwMode="auto">
          <a:xfrm>
            <a:off x="1331913" y="3067050"/>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Parity(1,0,1)</a:t>
            </a:r>
          </a:p>
        </p:txBody>
      </p:sp>
      <p:sp>
        <p:nvSpPr>
          <p:cNvPr id="53304" name="Rectangle 137"/>
          <p:cNvSpPr>
            <a:spLocks noChangeArrowheads="1"/>
          </p:cNvSpPr>
          <p:nvPr/>
        </p:nvSpPr>
        <p:spPr bwMode="auto">
          <a:xfrm>
            <a:off x="1331913" y="3284538"/>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Parity(2,0,1)</a:t>
            </a:r>
          </a:p>
        </p:txBody>
      </p:sp>
      <p:sp>
        <p:nvSpPr>
          <p:cNvPr id="53305" name="Rectangle 138"/>
          <p:cNvSpPr>
            <a:spLocks noChangeArrowheads="1"/>
          </p:cNvSpPr>
          <p:nvPr/>
        </p:nvSpPr>
        <p:spPr bwMode="auto">
          <a:xfrm>
            <a:off x="1331913" y="3500438"/>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Parity(3,0,1)</a:t>
            </a:r>
          </a:p>
        </p:txBody>
      </p:sp>
      <p:sp>
        <p:nvSpPr>
          <p:cNvPr id="53306" name="Rectangle 139"/>
          <p:cNvSpPr>
            <a:spLocks noChangeArrowheads="1"/>
          </p:cNvSpPr>
          <p:nvPr/>
        </p:nvSpPr>
        <p:spPr bwMode="auto">
          <a:xfrm>
            <a:off x="1331913" y="4148138"/>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Parity(0,0,2)</a:t>
            </a:r>
          </a:p>
        </p:txBody>
      </p:sp>
      <p:sp>
        <p:nvSpPr>
          <p:cNvPr id="53307" name="Rectangle 140"/>
          <p:cNvSpPr>
            <a:spLocks noChangeArrowheads="1"/>
          </p:cNvSpPr>
          <p:nvPr/>
        </p:nvSpPr>
        <p:spPr bwMode="auto">
          <a:xfrm>
            <a:off x="1331913" y="4364038"/>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Parity(1,0,2)</a:t>
            </a:r>
          </a:p>
        </p:txBody>
      </p:sp>
      <p:sp>
        <p:nvSpPr>
          <p:cNvPr id="53308" name="Rectangle 141"/>
          <p:cNvSpPr>
            <a:spLocks noChangeArrowheads="1"/>
          </p:cNvSpPr>
          <p:nvPr/>
        </p:nvSpPr>
        <p:spPr bwMode="auto">
          <a:xfrm>
            <a:off x="1331913" y="4581525"/>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Parity(2,0,2)</a:t>
            </a:r>
          </a:p>
        </p:txBody>
      </p:sp>
      <p:sp>
        <p:nvSpPr>
          <p:cNvPr id="53309" name="Rectangle 142"/>
          <p:cNvSpPr>
            <a:spLocks noChangeArrowheads="1"/>
          </p:cNvSpPr>
          <p:nvPr/>
        </p:nvSpPr>
        <p:spPr bwMode="auto">
          <a:xfrm>
            <a:off x="1331913" y="4797425"/>
            <a:ext cx="1152525" cy="215900"/>
          </a:xfrm>
          <a:prstGeom prst="rect">
            <a:avLst/>
          </a:prstGeom>
          <a:solidFill>
            <a:srgbClr val="FFCCFF"/>
          </a:solidFill>
          <a:ln w="28575" algn="ctr">
            <a:solidFill>
              <a:srgbClr val="CC0066"/>
            </a:solidFill>
            <a:miter lim="800000"/>
            <a:headEnd/>
            <a:tailEnd/>
          </a:ln>
        </p:spPr>
        <p:txBody>
          <a:bodyPr wrap="none" anchor="ctr"/>
          <a:lstStyle/>
          <a:p>
            <a:pPr algn="ctr">
              <a:spcBef>
                <a:spcPct val="50000"/>
              </a:spcBef>
            </a:pPr>
            <a:r>
              <a:rPr lang="en-US" altLang="zh-CN" sz="1400"/>
              <a:t>Parity(3,0,2)</a:t>
            </a:r>
          </a:p>
        </p:txBody>
      </p:sp>
      <p:sp>
        <p:nvSpPr>
          <p:cNvPr id="53310" name="Line 143"/>
          <p:cNvSpPr>
            <a:spLocks noChangeShapeType="1"/>
          </p:cNvSpPr>
          <p:nvPr/>
        </p:nvSpPr>
        <p:spPr bwMode="auto">
          <a:xfrm>
            <a:off x="1258888" y="5589588"/>
            <a:ext cx="0" cy="431800"/>
          </a:xfrm>
          <a:prstGeom prst="line">
            <a:avLst/>
          </a:prstGeom>
          <a:noFill/>
          <a:ln w="28575">
            <a:solidFill>
              <a:srgbClr val="FF6600"/>
            </a:solidFill>
            <a:round/>
            <a:headEnd/>
            <a:tailEnd/>
          </a:ln>
        </p:spPr>
        <p:txBody>
          <a:bodyPr wrap="none" anchor="ctr"/>
          <a:lstStyle/>
          <a:p>
            <a:endParaRPr lang="zh-CN" altLang="en-US"/>
          </a:p>
        </p:txBody>
      </p:sp>
      <p:sp>
        <p:nvSpPr>
          <p:cNvPr id="53311" name="Line 144"/>
          <p:cNvSpPr>
            <a:spLocks noChangeShapeType="1"/>
          </p:cNvSpPr>
          <p:nvPr/>
        </p:nvSpPr>
        <p:spPr bwMode="auto">
          <a:xfrm>
            <a:off x="8602663" y="5589588"/>
            <a:ext cx="0" cy="431800"/>
          </a:xfrm>
          <a:prstGeom prst="line">
            <a:avLst/>
          </a:prstGeom>
          <a:noFill/>
          <a:ln w="28575">
            <a:solidFill>
              <a:srgbClr val="FF6600"/>
            </a:solidFill>
            <a:round/>
            <a:headEnd/>
            <a:tailEnd/>
          </a:ln>
        </p:spPr>
        <p:txBody>
          <a:bodyPr wrap="none" anchor="ctr"/>
          <a:lstStyle/>
          <a:p>
            <a:endParaRPr lang="zh-CN" altLang="en-US"/>
          </a:p>
        </p:txBody>
      </p:sp>
      <p:sp>
        <p:nvSpPr>
          <p:cNvPr id="53312" name="Line 145"/>
          <p:cNvSpPr>
            <a:spLocks noChangeShapeType="1"/>
          </p:cNvSpPr>
          <p:nvPr/>
        </p:nvSpPr>
        <p:spPr bwMode="auto">
          <a:xfrm rot="16200000" flipV="1">
            <a:off x="2303463" y="4832350"/>
            <a:ext cx="0" cy="208915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3313" name="Line 146"/>
          <p:cNvSpPr>
            <a:spLocks noChangeShapeType="1"/>
          </p:cNvSpPr>
          <p:nvPr/>
        </p:nvSpPr>
        <p:spPr bwMode="auto">
          <a:xfrm rot="5400000" flipH="1" flipV="1">
            <a:off x="7486651" y="4760912"/>
            <a:ext cx="0" cy="2232025"/>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3314" name="Text Box 147"/>
          <p:cNvSpPr txBox="1">
            <a:spLocks noChangeArrowheads="1"/>
          </p:cNvSpPr>
          <p:nvPr/>
        </p:nvSpPr>
        <p:spPr bwMode="auto">
          <a:xfrm>
            <a:off x="3201988" y="5635625"/>
            <a:ext cx="3240087" cy="457200"/>
          </a:xfrm>
          <a:prstGeom prst="rect">
            <a:avLst/>
          </a:prstGeom>
          <a:noFill/>
          <a:ln w="28575" algn="ctr">
            <a:noFill/>
            <a:miter lim="800000"/>
            <a:headEnd/>
            <a:tailEnd/>
          </a:ln>
        </p:spPr>
        <p:txBody>
          <a:bodyPr>
            <a:spAutoFit/>
          </a:bodyPr>
          <a:lstStyle/>
          <a:p>
            <a:pPr algn="ctr">
              <a:spcBef>
                <a:spcPct val="50000"/>
              </a:spcBef>
            </a:pPr>
            <a:r>
              <a:rPr lang="en-US" altLang="zh-CN" sz="2400">
                <a:solidFill>
                  <a:srgbClr val="FF6600"/>
                </a:solidFill>
              </a:rPr>
              <a:t>Extent Stripe Length</a:t>
            </a:r>
          </a:p>
        </p:txBody>
      </p:sp>
      <p:grpSp>
        <p:nvGrpSpPr>
          <p:cNvPr id="53315" name="Group 148"/>
          <p:cNvGrpSpPr>
            <a:grpSpLocks/>
          </p:cNvGrpSpPr>
          <p:nvPr/>
        </p:nvGrpSpPr>
        <p:grpSpPr bwMode="auto">
          <a:xfrm>
            <a:off x="2843213" y="1555750"/>
            <a:ext cx="1152525" cy="865188"/>
            <a:chOff x="974" y="980"/>
            <a:chExt cx="726" cy="545"/>
          </a:xfrm>
        </p:grpSpPr>
        <p:sp>
          <p:nvSpPr>
            <p:cNvPr id="53371" name="Rectangle 149"/>
            <p:cNvSpPr>
              <a:spLocks noChangeArrowheads="1"/>
            </p:cNvSpPr>
            <p:nvPr/>
          </p:nvSpPr>
          <p:spPr bwMode="auto">
            <a:xfrm>
              <a:off x="974"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53372" name="Rectangle 150"/>
            <p:cNvSpPr>
              <a:spLocks noChangeArrowheads="1"/>
            </p:cNvSpPr>
            <p:nvPr/>
          </p:nvSpPr>
          <p:spPr bwMode="auto">
            <a:xfrm>
              <a:off x="974"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53373" name="Rectangle 151"/>
            <p:cNvSpPr>
              <a:spLocks noChangeArrowheads="1"/>
            </p:cNvSpPr>
            <p:nvPr/>
          </p:nvSpPr>
          <p:spPr bwMode="auto">
            <a:xfrm>
              <a:off x="974"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53374" name="Rectangle 152"/>
            <p:cNvSpPr>
              <a:spLocks noChangeArrowheads="1"/>
            </p:cNvSpPr>
            <p:nvPr/>
          </p:nvSpPr>
          <p:spPr bwMode="auto">
            <a:xfrm>
              <a:off x="974"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grpSp>
      <p:grpSp>
        <p:nvGrpSpPr>
          <p:cNvPr id="53316" name="Group 153"/>
          <p:cNvGrpSpPr>
            <a:grpSpLocks/>
          </p:cNvGrpSpPr>
          <p:nvPr/>
        </p:nvGrpSpPr>
        <p:grpSpPr bwMode="auto">
          <a:xfrm>
            <a:off x="4356100" y="1555750"/>
            <a:ext cx="1152525" cy="865188"/>
            <a:chOff x="1927" y="980"/>
            <a:chExt cx="726" cy="545"/>
          </a:xfrm>
        </p:grpSpPr>
        <p:sp>
          <p:nvSpPr>
            <p:cNvPr id="53367" name="Rectangle 154"/>
            <p:cNvSpPr>
              <a:spLocks noChangeArrowheads="1"/>
            </p:cNvSpPr>
            <p:nvPr/>
          </p:nvSpPr>
          <p:spPr bwMode="auto">
            <a:xfrm>
              <a:off x="1927"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53368" name="Rectangle 155"/>
            <p:cNvSpPr>
              <a:spLocks noChangeArrowheads="1"/>
            </p:cNvSpPr>
            <p:nvPr/>
          </p:nvSpPr>
          <p:spPr bwMode="auto">
            <a:xfrm>
              <a:off x="1927"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53369" name="Rectangle 156"/>
            <p:cNvSpPr>
              <a:spLocks noChangeArrowheads="1"/>
            </p:cNvSpPr>
            <p:nvPr/>
          </p:nvSpPr>
          <p:spPr bwMode="auto">
            <a:xfrm>
              <a:off x="1927"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53370" name="Rectangle 157"/>
            <p:cNvSpPr>
              <a:spLocks noChangeArrowheads="1"/>
            </p:cNvSpPr>
            <p:nvPr/>
          </p:nvSpPr>
          <p:spPr bwMode="auto">
            <a:xfrm>
              <a:off x="1927"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grpSp>
      <p:grpSp>
        <p:nvGrpSpPr>
          <p:cNvPr id="53317" name="Group 158"/>
          <p:cNvGrpSpPr>
            <a:grpSpLocks/>
          </p:cNvGrpSpPr>
          <p:nvPr/>
        </p:nvGrpSpPr>
        <p:grpSpPr bwMode="auto">
          <a:xfrm>
            <a:off x="5867400" y="1555750"/>
            <a:ext cx="1152525" cy="865188"/>
            <a:chOff x="2879" y="980"/>
            <a:chExt cx="726" cy="545"/>
          </a:xfrm>
        </p:grpSpPr>
        <p:sp>
          <p:nvSpPr>
            <p:cNvPr id="53363" name="Rectangle 159"/>
            <p:cNvSpPr>
              <a:spLocks noChangeArrowheads="1"/>
            </p:cNvSpPr>
            <p:nvPr/>
          </p:nvSpPr>
          <p:spPr bwMode="auto">
            <a:xfrm>
              <a:off x="2879"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53364" name="Rectangle 160"/>
            <p:cNvSpPr>
              <a:spLocks noChangeArrowheads="1"/>
            </p:cNvSpPr>
            <p:nvPr/>
          </p:nvSpPr>
          <p:spPr bwMode="auto">
            <a:xfrm>
              <a:off x="2879"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53365" name="Rectangle 161"/>
            <p:cNvSpPr>
              <a:spLocks noChangeArrowheads="1"/>
            </p:cNvSpPr>
            <p:nvPr/>
          </p:nvSpPr>
          <p:spPr bwMode="auto">
            <a:xfrm>
              <a:off x="2879"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53366" name="Rectangle 162"/>
            <p:cNvSpPr>
              <a:spLocks noChangeArrowheads="1"/>
            </p:cNvSpPr>
            <p:nvPr/>
          </p:nvSpPr>
          <p:spPr bwMode="auto">
            <a:xfrm>
              <a:off x="2879"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grpSp>
      <p:grpSp>
        <p:nvGrpSpPr>
          <p:cNvPr id="53318" name="Group 163"/>
          <p:cNvGrpSpPr>
            <a:grpSpLocks/>
          </p:cNvGrpSpPr>
          <p:nvPr/>
        </p:nvGrpSpPr>
        <p:grpSpPr bwMode="auto">
          <a:xfrm>
            <a:off x="7380288" y="1555750"/>
            <a:ext cx="1152525" cy="865188"/>
            <a:chOff x="3831" y="980"/>
            <a:chExt cx="726" cy="545"/>
          </a:xfrm>
        </p:grpSpPr>
        <p:sp>
          <p:nvSpPr>
            <p:cNvPr id="53359" name="Rectangle 164"/>
            <p:cNvSpPr>
              <a:spLocks noChangeArrowheads="1"/>
            </p:cNvSpPr>
            <p:nvPr/>
          </p:nvSpPr>
          <p:spPr bwMode="auto">
            <a:xfrm>
              <a:off x="3831"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53360" name="Rectangle 165"/>
            <p:cNvSpPr>
              <a:spLocks noChangeArrowheads="1"/>
            </p:cNvSpPr>
            <p:nvPr/>
          </p:nvSpPr>
          <p:spPr bwMode="auto">
            <a:xfrm>
              <a:off x="3831"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53361" name="Rectangle 166"/>
            <p:cNvSpPr>
              <a:spLocks noChangeArrowheads="1"/>
            </p:cNvSpPr>
            <p:nvPr/>
          </p:nvSpPr>
          <p:spPr bwMode="auto">
            <a:xfrm>
              <a:off x="3831"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53362" name="Rectangle 167"/>
            <p:cNvSpPr>
              <a:spLocks noChangeArrowheads="1"/>
            </p:cNvSpPr>
            <p:nvPr/>
          </p:nvSpPr>
          <p:spPr bwMode="auto">
            <a:xfrm>
              <a:off x="3831"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grpSp>
      <p:grpSp>
        <p:nvGrpSpPr>
          <p:cNvPr id="53319" name="Group 168"/>
          <p:cNvGrpSpPr>
            <a:grpSpLocks/>
          </p:cNvGrpSpPr>
          <p:nvPr/>
        </p:nvGrpSpPr>
        <p:grpSpPr bwMode="auto">
          <a:xfrm>
            <a:off x="2843213" y="2852738"/>
            <a:ext cx="1152525" cy="865187"/>
            <a:chOff x="4785" y="980"/>
            <a:chExt cx="726" cy="545"/>
          </a:xfrm>
        </p:grpSpPr>
        <p:sp>
          <p:nvSpPr>
            <p:cNvPr id="53355" name="Rectangle 169"/>
            <p:cNvSpPr>
              <a:spLocks noChangeArrowheads="1"/>
            </p:cNvSpPr>
            <p:nvPr/>
          </p:nvSpPr>
          <p:spPr bwMode="auto">
            <a:xfrm>
              <a:off x="4785"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16</a:t>
              </a:r>
            </a:p>
          </p:txBody>
        </p:sp>
        <p:sp>
          <p:nvSpPr>
            <p:cNvPr id="53356" name="Rectangle 170"/>
            <p:cNvSpPr>
              <a:spLocks noChangeArrowheads="1"/>
            </p:cNvSpPr>
            <p:nvPr/>
          </p:nvSpPr>
          <p:spPr bwMode="auto">
            <a:xfrm>
              <a:off x="4785"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17</a:t>
              </a:r>
            </a:p>
          </p:txBody>
        </p:sp>
        <p:sp>
          <p:nvSpPr>
            <p:cNvPr id="53357" name="Rectangle 171"/>
            <p:cNvSpPr>
              <a:spLocks noChangeArrowheads="1"/>
            </p:cNvSpPr>
            <p:nvPr/>
          </p:nvSpPr>
          <p:spPr bwMode="auto">
            <a:xfrm>
              <a:off x="4785"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18</a:t>
              </a:r>
            </a:p>
          </p:txBody>
        </p:sp>
        <p:sp>
          <p:nvSpPr>
            <p:cNvPr id="53358" name="Rectangle 172"/>
            <p:cNvSpPr>
              <a:spLocks noChangeArrowheads="1"/>
            </p:cNvSpPr>
            <p:nvPr/>
          </p:nvSpPr>
          <p:spPr bwMode="auto">
            <a:xfrm>
              <a:off x="4785"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19</a:t>
              </a:r>
            </a:p>
          </p:txBody>
        </p:sp>
      </p:grpSp>
      <p:grpSp>
        <p:nvGrpSpPr>
          <p:cNvPr id="53320" name="Group 173"/>
          <p:cNvGrpSpPr>
            <a:grpSpLocks/>
          </p:cNvGrpSpPr>
          <p:nvPr/>
        </p:nvGrpSpPr>
        <p:grpSpPr bwMode="auto">
          <a:xfrm>
            <a:off x="4356100" y="2852738"/>
            <a:ext cx="1152525" cy="865187"/>
            <a:chOff x="974" y="1797"/>
            <a:chExt cx="726" cy="545"/>
          </a:xfrm>
        </p:grpSpPr>
        <p:sp>
          <p:nvSpPr>
            <p:cNvPr id="53351" name="Rectangle 174"/>
            <p:cNvSpPr>
              <a:spLocks noChangeArrowheads="1"/>
            </p:cNvSpPr>
            <p:nvPr/>
          </p:nvSpPr>
          <p:spPr bwMode="auto">
            <a:xfrm>
              <a:off x="974"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20</a:t>
              </a:r>
            </a:p>
          </p:txBody>
        </p:sp>
        <p:sp>
          <p:nvSpPr>
            <p:cNvPr id="53352" name="Rectangle 175"/>
            <p:cNvSpPr>
              <a:spLocks noChangeArrowheads="1"/>
            </p:cNvSpPr>
            <p:nvPr/>
          </p:nvSpPr>
          <p:spPr bwMode="auto">
            <a:xfrm>
              <a:off x="974"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21</a:t>
              </a:r>
            </a:p>
          </p:txBody>
        </p:sp>
        <p:sp>
          <p:nvSpPr>
            <p:cNvPr id="53353" name="Rectangle 176"/>
            <p:cNvSpPr>
              <a:spLocks noChangeArrowheads="1"/>
            </p:cNvSpPr>
            <p:nvPr/>
          </p:nvSpPr>
          <p:spPr bwMode="auto">
            <a:xfrm>
              <a:off x="974"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22</a:t>
              </a:r>
            </a:p>
          </p:txBody>
        </p:sp>
        <p:sp>
          <p:nvSpPr>
            <p:cNvPr id="53354" name="Rectangle 177"/>
            <p:cNvSpPr>
              <a:spLocks noChangeArrowheads="1"/>
            </p:cNvSpPr>
            <p:nvPr/>
          </p:nvSpPr>
          <p:spPr bwMode="auto">
            <a:xfrm>
              <a:off x="974"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23</a:t>
              </a:r>
            </a:p>
          </p:txBody>
        </p:sp>
      </p:grpSp>
      <p:grpSp>
        <p:nvGrpSpPr>
          <p:cNvPr id="53321" name="Group 178"/>
          <p:cNvGrpSpPr>
            <a:grpSpLocks/>
          </p:cNvGrpSpPr>
          <p:nvPr/>
        </p:nvGrpSpPr>
        <p:grpSpPr bwMode="auto">
          <a:xfrm>
            <a:off x="5868988" y="2852738"/>
            <a:ext cx="1152525" cy="865187"/>
            <a:chOff x="1927" y="1797"/>
            <a:chExt cx="726" cy="545"/>
          </a:xfrm>
        </p:grpSpPr>
        <p:sp>
          <p:nvSpPr>
            <p:cNvPr id="53347" name="Rectangle 179"/>
            <p:cNvSpPr>
              <a:spLocks noChangeArrowheads="1"/>
            </p:cNvSpPr>
            <p:nvPr/>
          </p:nvSpPr>
          <p:spPr bwMode="auto">
            <a:xfrm>
              <a:off x="1927"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24</a:t>
              </a:r>
            </a:p>
          </p:txBody>
        </p:sp>
        <p:sp>
          <p:nvSpPr>
            <p:cNvPr id="53348" name="Rectangle 180"/>
            <p:cNvSpPr>
              <a:spLocks noChangeArrowheads="1"/>
            </p:cNvSpPr>
            <p:nvPr/>
          </p:nvSpPr>
          <p:spPr bwMode="auto">
            <a:xfrm>
              <a:off x="1927"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25</a:t>
              </a:r>
            </a:p>
          </p:txBody>
        </p:sp>
        <p:sp>
          <p:nvSpPr>
            <p:cNvPr id="53349" name="Rectangle 181"/>
            <p:cNvSpPr>
              <a:spLocks noChangeArrowheads="1"/>
            </p:cNvSpPr>
            <p:nvPr/>
          </p:nvSpPr>
          <p:spPr bwMode="auto">
            <a:xfrm>
              <a:off x="1927"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26</a:t>
              </a:r>
            </a:p>
          </p:txBody>
        </p:sp>
        <p:sp>
          <p:nvSpPr>
            <p:cNvPr id="53350" name="Rectangle 182"/>
            <p:cNvSpPr>
              <a:spLocks noChangeArrowheads="1"/>
            </p:cNvSpPr>
            <p:nvPr/>
          </p:nvSpPr>
          <p:spPr bwMode="auto">
            <a:xfrm>
              <a:off x="1927"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27</a:t>
              </a:r>
            </a:p>
          </p:txBody>
        </p:sp>
      </p:grpSp>
      <p:grpSp>
        <p:nvGrpSpPr>
          <p:cNvPr id="53322" name="Group 183"/>
          <p:cNvGrpSpPr>
            <a:grpSpLocks/>
          </p:cNvGrpSpPr>
          <p:nvPr/>
        </p:nvGrpSpPr>
        <p:grpSpPr bwMode="auto">
          <a:xfrm>
            <a:off x="7380288" y="2852738"/>
            <a:ext cx="1152525" cy="865187"/>
            <a:chOff x="2879" y="1797"/>
            <a:chExt cx="726" cy="545"/>
          </a:xfrm>
        </p:grpSpPr>
        <p:sp>
          <p:nvSpPr>
            <p:cNvPr id="53343" name="Rectangle 184"/>
            <p:cNvSpPr>
              <a:spLocks noChangeArrowheads="1"/>
            </p:cNvSpPr>
            <p:nvPr/>
          </p:nvSpPr>
          <p:spPr bwMode="auto">
            <a:xfrm>
              <a:off x="2879"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28</a:t>
              </a:r>
            </a:p>
          </p:txBody>
        </p:sp>
        <p:sp>
          <p:nvSpPr>
            <p:cNvPr id="53344" name="Rectangle 185"/>
            <p:cNvSpPr>
              <a:spLocks noChangeArrowheads="1"/>
            </p:cNvSpPr>
            <p:nvPr/>
          </p:nvSpPr>
          <p:spPr bwMode="auto">
            <a:xfrm>
              <a:off x="2879"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29</a:t>
              </a:r>
            </a:p>
          </p:txBody>
        </p:sp>
        <p:sp>
          <p:nvSpPr>
            <p:cNvPr id="53345" name="Rectangle 186"/>
            <p:cNvSpPr>
              <a:spLocks noChangeArrowheads="1"/>
            </p:cNvSpPr>
            <p:nvPr/>
          </p:nvSpPr>
          <p:spPr bwMode="auto">
            <a:xfrm>
              <a:off x="2879"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30</a:t>
              </a:r>
            </a:p>
          </p:txBody>
        </p:sp>
        <p:sp>
          <p:nvSpPr>
            <p:cNvPr id="53346" name="Rectangle 187"/>
            <p:cNvSpPr>
              <a:spLocks noChangeArrowheads="1"/>
            </p:cNvSpPr>
            <p:nvPr/>
          </p:nvSpPr>
          <p:spPr bwMode="auto">
            <a:xfrm>
              <a:off x="2879"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31</a:t>
              </a:r>
            </a:p>
          </p:txBody>
        </p:sp>
      </p:grpSp>
      <p:grpSp>
        <p:nvGrpSpPr>
          <p:cNvPr id="53323" name="Group 188"/>
          <p:cNvGrpSpPr>
            <a:grpSpLocks/>
          </p:cNvGrpSpPr>
          <p:nvPr/>
        </p:nvGrpSpPr>
        <p:grpSpPr bwMode="auto">
          <a:xfrm>
            <a:off x="2843213" y="4149725"/>
            <a:ext cx="1152525" cy="865188"/>
            <a:chOff x="3831" y="1797"/>
            <a:chExt cx="726" cy="545"/>
          </a:xfrm>
        </p:grpSpPr>
        <p:sp>
          <p:nvSpPr>
            <p:cNvPr id="53339" name="Rectangle 189"/>
            <p:cNvSpPr>
              <a:spLocks noChangeArrowheads="1"/>
            </p:cNvSpPr>
            <p:nvPr/>
          </p:nvSpPr>
          <p:spPr bwMode="auto">
            <a:xfrm>
              <a:off x="3831"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32</a:t>
              </a:r>
            </a:p>
          </p:txBody>
        </p:sp>
        <p:sp>
          <p:nvSpPr>
            <p:cNvPr id="53340" name="Rectangle 190"/>
            <p:cNvSpPr>
              <a:spLocks noChangeArrowheads="1"/>
            </p:cNvSpPr>
            <p:nvPr/>
          </p:nvSpPr>
          <p:spPr bwMode="auto">
            <a:xfrm>
              <a:off x="3831"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33</a:t>
              </a:r>
            </a:p>
          </p:txBody>
        </p:sp>
        <p:sp>
          <p:nvSpPr>
            <p:cNvPr id="53341" name="Rectangle 191"/>
            <p:cNvSpPr>
              <a:spLocks noChangeArrowheads="1"/>
            </p:cNvSpPr>
            <p:nvPr/>
          </p:nvSpPr>
          <p:spPr bwMode="auto">
            <a:xfrm>
              <a:off x="3831"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34</a:t>
              </a:r>
            </a:p>
          </p:txBody>
        </p:sp>
        <p:sp>
          <p:nvSpPr>
            <p:cNvPr id="53342" name="Rectangle 192"/>
            <p:cNvSpPr>
              <a:spLocks noChangeArrowheads="1"/>
            </p:cNvSpPr>
            <p:nvPr/>
          </p:nvSpPr>
          <p:spPr bwMode="auto">
            <a:xfrm>
              <a:off x="3831"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35</a:t>
              </a:r>
            </a:p>
          </p:txBody>
        </p:sp>
      </p:grpSp>
      <p:grpSp>
        <p:nvGrpSpPr>
          <p:cNvPr id="53324" name="Group 193"/>
          <p:cNvGrpSpPr>
            <a:grpSpLocks/>
          </p:cNvGrpSpPr>
          <p:nvPr/>
        </p:nvGrpSpPr>
        <p:grpSpPr bwMode="auto">
          <a:xfrm>
            <a:off x="4357688" y="4149725"/>
            <a:ext cx="1152525" cy="865188"/>
            <a:chOff x="4785" y="1797"/>
            <a:chExt cx="726" cy="545"/>
          </a:xfrm>
        </p:grpSpPr>
        <p:sp>
          <p:nvSpPr>
            <p:cNvPr id="53335" name="Rectangle 194"/>
            <p:cNvSpPr>
              <a:spLocks noChangeArrowheads="1"/>
            </p:cNvSpPr>
            <p:nvPr/>
          </p:nvSpPr>
          <p:spPr bwMode="auto">
            <a:xfrm>
              <a:off x="4785"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36</a:t>
              </a:r>
            </a:p>
          </p:txBody>
        </p:sp>
        <p:sp>
          <p:nvSpPr>
            <p:cNvPr id="53336" name="Rectangle 195"/>
            <p:cNvSpPr>
              <a:spLocks noChangeArrowheads="1"/>
            </p:cNvSpPr>
            <p:nvPr/>
          </p:nvSpPr>
          <p:spPr bwMode="auto">
            <a:xfrm>
              <a:off x="4785"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37</a:t>
              </a:r>
            </a:p>
          </p:txBody>
        </p:sp>
        <p:sp>
          <p:nvSpPr>
            <p:cNvPr id="53337" name="Rectangle 196"/>
            <p:cNvSpPr>
              <a:spLocks noChangeArrowheads="1"/>
            </p:cNvSpPr>
            <p:nvPr/>
          </p:nvSpPr>
          <p:spPr bwMode="auto">
            <a:xfrm>
              <a:off x="4785"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38</a:t>
              </a:r>
            </a:p>
          </p:txBody>
        </p:sp>
        <p:sp>
          <p:nvSpPr>
            <p:cNvPr id="53338" name="Rectangle 197"/>
            <p:cNvSpPr>
              <a:spLocks noChangeArrowheads="1"/>
            </p:cNvSpPr>
            <p:nvPr/>
          </p:nvSpPr>
          <p:spPr bwMode="auto">
            <a:xfrm>
              <a:off x="4785"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39</a:t>
              </a:r>
            </a:p>
          </p:txBody>
        </p:sp>
      </p:grpSp>
      <p:grpSp>
        <p:nvGrpSpPr>
          <p:cNvPr id="53325" name="Group 198"/>
          <p:cNvGrpSpPr>
            <a:grpSpLocks/>
          </p:cNvGrpSpPr>
          <p:nvPr/>
        </p:nvGrpSpPr>
        <p:grpSpPr bwMode="auto">
          <a:xfrm>
            <a:off x="5867400" y="4148138"/>
            <a:ext cx="1152525" cy="865187"/>
            <a:chOff x="974" y="2613"/>
            <a:chExt cx="726" cy="545"/>
          </a:xfrm>
        </p:grpSpPr>
        <p:sp>
          <p:nvSpPr>
            <p:cNvPr id="53331" name="Rectangle 199"/>
            <p:cNvSpPr>
              <a:spLocks noChangeArrowheads="1"/>
            </p:cNvSpPr>
            <p:nvPr/>
          </p:nvSpPr>
          <p:spPr bwMode="auto">
            <a:xfrm>
              <a:off x="974" y="261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40</a:t>
              </a:r>
            </a:p>
          </p:txBody>
        </p:sp>
        <p:sp>
          <p:nvSpPr>
            <p:cNvPr id="53332" name="Rectangle 200"/>
            <p:cNvSpPr>
              <a:spLocks noChangeArrowheads="1"/>
            </p:cNvSpPr>
            <p:nvPr/>
          </p:nvSpPr>
          <p:spPr bwMode="auto">
            <a:xfrm>
              <a:off x="974" y="274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41</a:t>
              </a:r>
            </a:p>
          </p:txBody>
        </p:sp>
        <p:sp>
          <p:nvSpPr>
            <p:cNvPr id="53333" name="Rectangle 201"/>
            <p:cNvSpPr>
              <a:spLocks noChangeArrowheads="1"/>
            </p:cNvSpPr>
            <p:nvPr/>
          </p:nvSpPr>
          <p:spPr bwMode="auto">
            <a:xfrm>
              <a:off x="974" y="288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42</a:t>
              </a:r>
            </a:p>
          </p:txBody>
        </p:sp>
        <p:sp>
          <p:nvSpPr>
            <p:cNvPr id="53334" name="Rectangle 202"/>
            <p:cNvSpPr>
              <a:spLocks noChangeArrowheads="1"/>
            </p:cNvSpPr>
            <p:nvPr/>
          </p:nvSpPr>
          <p:spPr bwMode="auto">
            <a:xfrm>
              <a:off x="974" y="3022"/>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43</a:t>
              </a:r>
            </a:p>
          </p:txBody>
        </p:sp>
      </p:grpSp>
      <p:grpSp>
        <p:nvGrpSpPr>
          <p:cNvPr id="53326" name="Group 203"/>
          <p:cNvGrpSpPr>
            <a:grpSpLocks/>
          </p:cNvGrpSpPr>
          <p:nvPr/>
        </p:nvGrpSpPr>
        <p:grpSpPr bwMode="auto">
          <a:xfrm>
            <a:off x="7380288" y="4148138"/>
            <a:ext cx="1152525" cy="865187"/>
            <a:chOff x="1927" y="2613"/>
            <a:chExt cx="726" cy="545"/>
          </a:xfrm>
        </p:grpSpPr>
        <p:sp>
          <p:nvSpPr>
            <p:cNvPr id="53327" name="Rectangle 204"/>
            <p:cNvSpPr>
              <a:spLocks noChangeArrowheads="1"/>
            </p:cNvSpPr>
            <p:nvPr/>
          </p:nvSpPr>
          <p:spPr bwMode="auto">
            <a:xfrm>
              <a:off x="1927" y="261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44</a:t>
              </a:r>
            </a:p>
          </p:txBody>
        </p:sp>
        <p:sp>
          <p:nvSpPr>
            <p:cNvPr id="53328" name="Rectangle 205"/>
            <p:cNvSpPr>
              <a:spLocks noChangeArrowheads="1"/>
            </p:cNvSpPr>
            <p:nvPr/>
          </p:nvSpPr>
          <p:spPr bwMode="auto">
            <a:xfrm>
              <a:off x="1927" y="274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45</a:t>
              </a:r>
            </a:p>
          </p:txBody>
        </p:sp>
        <p:sp>
          <p:nvSpPr>
            <p:cNvPr id="53329" name="Rectangle 206"/>
            <p:cNvSpPr>
              <a:spLocks noChangeArrowheads="1"/>
            </p:cNvSpPr>
            <p:nvPr/>
          </p:nvSpPr>
          <p:spPr bwMode="auto">
            <a:xfrm>
              <a:off x="1927" y="288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46</a:t>
              </a:r>
            </a:p>
          </p:txBody>
        </p:sp>
        <p:sp>
          <p:nvSpPr>
            <p:cNvPr id="53330" name="Rectangle 207"/>
            <p:cNvSpPr>
              <a:spLocks noChangeArrowheads="1"/>
            </p:cNvSpPr>
            <p:nvPr/>
          </p:nvSpPr>
          <p:spPr bwMode="auto">
            <a:xfrm>
              <a:off x="1927" y="3022"/>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47</a:t>
              </a:r>
            </a:p>
          </p:txBody>
        </p:sp>
      </p:gr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4"/>
          <p:cNvSpPr>
            <a:spLocks noGrp="1"/>
          </p:cNvSpPr>
          <p:nvPr>
            <p:ph type="sldNum" sz="quarter" idx="11"/>
          </p:nvPr>
        </p:nvSpPr>
        <p:spPr>
          <a:noFill/>
        </p:spPr>
        <p:txBody>
          <a:bodyPr/>
          <a:lstStyle/>
          <a:p>
            <a:fld id="{D4EF71D6-508A-4CA2-ADD5-E7B4938A75DD}" type="slidenum">
              <a:rPr lang="zh-CN" altLang="en-US" smtClean="0">
                <a:ea typeface="宋体" charset="-122"/>
              </a:rPr>
              <a:pPr/>
              <a:t>52</a:t>
            </a:fld>
            <a:endParaRPr lang="en-US" altLang="zh-CN" smtClean="0">
              <a:ea typeface="宋体" charset="-122"/>
            </a:endParaRPr>
          </a:p>
        </p:txBody>
      </p:sp>
      <p:sp>
        <p:nvSpPr>
          <p:cNvPr id="54275" name="AutoShape 2"/>
          <p:cNvSpPr>
            <a:spLocks noChangeArrowheads="1"/>
          </p:cNvSpPr>
          <p:nvPr/>
        </p:nvSpPr>
        <p:spPr bwMode="auto">
          <a:xfrm>
            <a:off x="2052638" y="2563813"/>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4276" name="AutoShape 3"/>
          <p:cNvSpPr>
            <a:spLocks noChangeArrowheads="1"/>
          </p:cNvSpPr>
          <p:nvPr/>
        </p:nvSpPr>
        <p:spPr bwMode="auto">
          <a:xfrm>
            <a:off x="2051050" y="22050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16</a:t>
            </a:r>
          </a:p>
        </p:txBody>
      </p:sp>
      <p:sp>
        <p:nvSpPr>
          <p:cNvPr id="54277" name="AutoShape 4"/>
          <p:cNvSpPr>
            <a:spLocks noChangeArrowheads="1"/>
          </p:cNvSpPr>
          <p:nvPr/>
        </p:nvSpPr>
        <p:spPr bwMode="auto">
          <a:xfrm>
            <a:off x="3421063" y="2563813"/>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4278" name="AutoShape 5"/>
          <p:cNvSpPr>
            <a:spLocks noChangeArrowheads="1"/>
          </p:cNvSpPr>
          <p:nvPr/>
        </p:nvSpPr>
        <p:spPr bwMode="auto">
          <a:xfrm>
            <a:off x="3419475" y="22050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17</a:t>
            </a:r>
          </a:p>
        </p:txBody>
      </p:sp>
      <p:sp>
        <p:nvSpPr>
          <p:cNvPr id="54279" name="AutoShape 6"/>
          <p:cNvSpPr>
            <a:spLocks noChangeArrowheads="1"/>
          </p:cNvSpPr>
          <p:nvPr/>
        </p:nvSpPr>
        <p:spPr bwMode="auto">
          <a:xfrm>
            <a:off x="4787900" y="2563813"/>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4280" name="AutoShape 7"/>
          <p:cNvSpPr>
            <a:spLocks noChangeArrowheads="1"/>
          </p:cNvSpPr>
          <p:nvPr/>
        </p:nvSpPr>
        <p:spPr bwMode="auto">
          <a:xfrm>
            <a:off x="4787900" y="22050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18</a:t>
            </a:r>
          </a:p>
        </p:txBody>
      </p:sp>
      <p:sp>
        <p:nvSpPr>
          <p:cNvPr id="54281" name="AutoShape 8"/>
          <p:cNvSpPr>
            <a:spLocks noChangeArrowheads="1"/>
          </p:cNvSpPr>
          <p:nvPr/>
        </p:nvSpPr>
        <p:spPr bwMode="auto">
          <a:xfrm>
            <a:off x="6156325" y="2563813"/>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4282" name="AutoShape 9"/>
          <p:cNvSpPr>
            <a:spLocks noChangeArrowheads="1"/>
          </p:cNvSpPr>
          <p:nvPr/>
        </p:nvSpPr>
        <p:spPr bwMode="auto">
          <a:xfrm>
            <a:off x="6156325" y="22050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19</a:t>
            </a:r>
          </a:p>
        </p:txBody>
      </p:sp>
      <p:sp>
        <p:nvSpPr>
          <p:cNvPr id="54283" name="AutoShape 10"/>
          <p:cNvSpPr>
            <a:spLocks noChangeArrowheads="1"/>
          </p:cNvSpPr>
          <p:nvPr/>
        </p:nvSpPr>
        <p:spPr bwMode="auto">
          <a:xfrm>
            <a:off x="684213" y="2565400"/>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4284" name="AutoShape 11"/>
          <p:cNvSpPr>
            <a:spLocks noChangeArrowheads="1"/>
          </p:cNvSpPr>
          <p:nvPr/>
        </p:nvSpPr>
        <p:spPr bwMode="auto">
          <a:xfrm>
            <a:off x="684213" y="2205038"/>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P(16~19)</a:t>
            </a:r>
          </a:p>
        </p:txBody>
      </p:sp>
      <p:sp>
        <p:nvSpPr>
          <p:cNvPr id="54285" name="Rectangle 1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4286" name="Rectangle 13"/>
          <p:cNvSpPr>
            <a:spLocks noGrp="1" noChangeArrowheads="1"/>
          </p:cNvSpPr>
          <p:nvPr>
            <p:ph type="body" idx="1"/>
          </p:nvPr>
        </p:nvSpPr>
        <p:spPr>
          <a:xfrm>
            <a:off x="395288" y="3213100"/>
            <a:ext cx="8424862" cy="503238"/>
          </a:xfrm>
        </p:spPr>
        <p:txBody>
          <a:bodyPr/>
          <a:lstStyle/>
          <a:p>
            <a:pPr algn="ctr" eaLnBrk="1" hangingPunct="1">
              <a:lnSpc>
                <a:spcPct val="90000"/>
              </a:lnSpc>
              <a:buFont typeface="Wingdings" pitchFamily="2" charset="2"/>
              <a:buNone/>
            </a:pPr>
            <a:r>
              <a:rPr lang="en-US" altLang="zh-CN" smtClean="0">
                <a:solidFill>
                  <a:srgbClr val="0000FF"/>
                </a:solidFill>
              </a:rPr>
              <a:t>RAID5</a:t>
            </a:r>
            <a:r>
              <a:rPr lang="zh-CN" altLang="en-US" smtClean="0">
                <a:solidFill>
                  <a:srgbClr val="0000FF"/>
                </a:solidFill>
              </a:rPr>
              <a:t>（块分布式奇偶校验）</a:t>
            </a:r>
          </a:p>
        </p:txBody>
      </p:sp>
      <p:sp>
        <p:nvSpPr>
          <p:cNvPr id="54287" name="AutoShape 40"/>
          <p:cNvSpPr>
            <a:spLocks noChangeArrowheads="1"/>
          </p:cNvSpPr>
          <p:nvPr/>
        </p:nvSpPr>
        <p:spPr bwMode="auto">
          <a:xfrm>
            <a:off x="684213" y="184626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12</a:t>
            </a:r>
          </a:p>
        </p:txBody>
      </p:sp>
      <p:sp>
        <p:nvSpPr>
          <p:cNvPr id="54288" name="AutoShape 41"/>
          <p:cNvSpPr>
            <a:spLocks noChangeArrowheads="1"/>
          </p:cNvSpPr>
          <p:nvPr/>
        </p:nvSpPr>
        <p:spPr bwMode="auto">
          <a:xfrm>
            <a:off x="684213" y="148590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8</a:t>
            </a:r>
          </a:p>
        </p:txBody>
      </p:sp>
      <p:sp>
        <p:nvSpPr>
          <p:cNvPr id="54289" name="AutoShape 42"/>
          <p:cNvSpPr>
            <a:spLocks noChangeArrowheads="1"/>
          </p:cNvSpPr>
          <p:nvPr/>
        </p:nvSpPr>
        <p:spPr bwMode="auto">
          <a:xfrm>
            <a:off x="684213" y="11255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4</a:t>
            </a:r>
          </a:p>
        </p:txBody>
      </p:sp>
      <p:sp>
        <p:nvSpPr>
          <p:cNvPr id="54290" name="AutoShape 43"/>
          <p:cNvSpPr>
            <a:spLocks noChangeArrowheads="1"/>
          </p:cNvSpPr>
          <p:nvPr/>
        </p:nvSpPr>
        <p:spPr bwMode="auto">
          <a:xfrm>
            <a:off x="684213" y="7651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0</a:t>
            </a:r>
          </a:p>
        </p:txBody>
      </p:sp>
      <p:sp>
        <p:nvSpPr>
          <p:cNvPr id="54291" name="AutoShape 44"/>
          <p:cNvSpPr>
            <a:spLocks noChangeArrowheads="1"/>
          </p:cNvSpPr>
          <p:nvPr/>
        </p:nvSpPr>
        <p:spPr bwMode="auto">
          <a:xfrm>
            <a:off x="2052638" y="1846263"/>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P(12~15)</a:t>
            </a:r>
          </a:p>
        </p:txBody>
      </p:sp>
      <p:sp>
        <p:nvSpPr>
          <p:cNvPr id="54292" name="AutoShape 45"/>
          <p:cNvSpPr>
            <a:spLocks noChangeArrowheads="1"/>
          </p:cNvSpPr>
          <p:nvPr/>
        </p:nvSpPr>
        <p:spPr bwMode="auto">
          <a:xfrm>
            <a:off x="2052638" y="148590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9</a:t>
            </a:r>
          </a:p>
        </p:txBody>
      </p:sp>
      <p:sp>
        <p:nvSpPr>
          <p:cNvPr id="54293" name="AutoShape 46"/>
          <p:cNvSpPr>
            <a:spLocks noChangeArrowheads="1"/>
          </p:cNvSpPr>
          <p:nvPr/>
        </p:nvSpPr>
        <p:spPr bwMode="auto">
          <a:xfrm>
            <a:off x="2052638" y="11255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5</a:t>
            </a:r>
          </a:p>
        </p:txBody>
      </p:sp>
      <p:sp>
        <p:nvSpPr>
          <p:cNvPr id="54294" name="AutoShape 47"/>
          <p:cNvSpPr>
            <a:spLocks noChangeArrowheads="1"/>
          </p:cNvSpPr>
          <p:nvPr/>
        </p:nvSpPr>
        <p:spPr bwMode="auto">
          <a:xfrm>
            <a:off x="2052638" y="7651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a:t>
            </a:r>
          </a:p>
        </p:txBody>
      </p:sp>
      <p:sp>
        <p:nvSpPr>
          <p:cNvPr id="54295" name="AutoShape 48"/>
          <p:cNvSpPr>
            <a:spLocks noChangeArrowheads="1"/>
          </p:cNvSpPr>
          <p:nvPr/>
        </p:nvSpPr>
        <p:spPr bwMode="auto">
          <a:xfrm>
            <a:off x="3421063" y="184626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13</a:t>
            </a:r>
          </a:p>
        </p:txBody>
      </p:sp>
      <p:sp>
        <p:nvSpPr>
          <p:cNvPr id="54296" name="AutoShape 49"/>
          <p:cNvSpPr>
            <a:spLocks noChangeArrowheads="1"/>
          </p:cNvSpPr>
          <p:nvPr/>
        </p:nvSpPr>
        <p:spPr bwMode="auto">
          <a:xfrm>
            <a:off x="3421063" y="1485900"/>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P(8~11)</a:t>
            </a:r>
          </a:p>
        </p:txBody>
      </p:sp>
      <p:sp>
        <p:nvSpPr>
          <p:cNvPr id="54297" name="AutoShape 50"/>
          <p:cNvSpPr>
            <a:spLocks noChangeArrowheads="1"/>
          </p:cNvSpPr>
          <p:nvPr/>
        </p:nvSpPr>
        <p:spPr bwMode="auto">
          <a:xfrm>
            <a:off x="3421063" y="11255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6</a:t>
            </a:r>
          </a:p>
        </p:txBody>
      </p:sp>
      <p:sp>
        <p:nvSpPr>
          <p:cNvPr id="54298" name="AutoShape 51"/>
          <p:cNvSpPr>
            <a:spLocks noChangeArrowheads="1"/>
          </p:cNvSpPr>
          <p:nvPr/>
        </p:nvSpPr>
        <p:spPr bwMode="auto">
          <a:xfrm>
            <a:off x="3421063" y="7651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2</a:t>
            </a:r>
          </a:p>
        </p:txBody>
      </p:sp>
      <p:sp>
        <p:nvSpPr>
          <p:cNvPr id="54299" name="AutoShape 52"/>
          <p:cNvSpPr>
            <a:spLocks noChangeArrowheads="1"/>
          </p:cNvSpPr>
          <p:nvPr/>
        </p:nvSpPr>
        <p:spPr bwMode="auto">
          <a:xfrm>
            <a:off x="4787900" y="184626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14</a:t>
            </a:r>
          </a:p>
        </p:txBody>
      </p:sp>
      <p:sp>
        <p:nvSpPr>
          <p:cNvPr id="54300" name="AutoShape 53"/>
          <p:cNvSpPr>
            <a:spLocks noChangeArrowheads="1"/>
          </p:cNvSpPr>
          <p:nvPr/>
        </p:nvSpPr>
        <p:spPr bwMode="auto">
          <a:xfrm>
            <a:off x="4787900" y="148590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10</a:t>
            </a:r>
          </a:p>
        </p:txBody>
      </p:sp>
      <p:sp>
        <p:nvSpPr>
          <p:cNvPr id="54301" name="AutoShape 54"/>
          <p:cNvSpPr>
            <a:spLocks noChangeArrowheads="1"/>
          </p:cNvSpPr>
          <p:nvPr/>
        </p:nvSpPr>
        <p:spPr bwMode="auto">
          <a:xfrm>
            <a:off x="4787900" y="1125538"/>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P(4~7)</a:t>
            </a:r>
          </a:p>
        </p:txBody>
      </p:sp>
      <p:sp>
        <p:nvSpPr>
          <p:cNvPr id="54302" name="AutoShape 55"/>
          <p:cNvSpPr>
            <a:spLocks noChangeArrowheads="1"/>
          </p:cNvSpPr>
          <p:nvPr/>
        </p:nvSpPr>
        <p:spPr bwMode="auto">
          <a:xfrm>
            <a:off x="4787900" y="7651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3</a:t>
            </a:r>
          </a:p>
        </p:txBody>
      </p:sp>
      <p:sp>
        <p:nvSpPr>
          <p:cNvPr id="54303" name="AutoShape 56"/>
          <p:cNvSpPr>
            <a:spLocks noChangeArrowheads="1"/>
          </p:cNvSpPr>
          <p:nvPr/>
        </p:nvSpPr>
        <p:spPr bwMode="auto">
          <a:xfrm>
            <a:off x="6156325" y="184626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15</a:t>
            </a:r>
          </a:p>
        </p:txBody>
      </p:sp>
      <p:sp>
        <p:nvSpPr>
          <p:cNvPr id="54304" name="AutoShape 57"/>
          <p:cNvSpPr>
            <a:spLocks noChangeArrowheads="1"/>
          </p:cNvSpPr>
          <p:nvPr/>
        </p:nvSpPr>
        <p:spPr bwMode="auto">
          <a:xfrm>
            <a:off x="6156325" y="148590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11</a:t>
            </a:r>
          </a:p>
        </p:txBody>
      </p:sp>
      <p:sp>
        <p:nvSpPr>
          <p:cNvPr id="54305" name="AutoShape 58"/>
          <p:cNvSpPr>
            <a:spLocks noChangeArrowheads="1"/>
          </p:cNvSpPr>
          <p:nvPr/>
        </p:nvSpPr>
        <p:spPr bwMode="auto">
          <a:xfrm>
            <a:off x="6156325" y="11255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7</a:t>
            </a:r>
          </a:p>
        </p:txBody>
      </p:sp>
      <p:sp>
        <p:nvSpPr>
          <p:cNvPr id="54306" name="AutoShape 59"/>
          <p:cNvSpPr>
            <a:spLocks noChangeArrowheads="1"/>
          </p:cNvSpPr>
          <p:nvPr/>
        </p:nvSpPr>
        <p:spPr bwMode="auto">
          <a:xfrm>
            <a:off x="6156325" y="765175"/>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FF0000"/>
                </a:solidFill>
              </a:rPr>
              <a:t>P(0~3)</a:t>
            </a:r>
          </a:p>
        </p:txBody>
      </p:sp>
      <p:sp>
        <p:nvSpPr>
          <p:cNvPr id="54307" name="Rectangle 60"/>
          <p:cNvSpPr>
            <a:spLocks noChangeArrowheads="1"/>
          </p:cNvSpPr>
          <p:nvPr/>
        </p:nvSpPr>
        <p:spPr bwMode="auto">
          <a:xfrm>
            <a:off x="611188" y="4724400"/>
            <a:ext cx="8208962" cy="1296988"/>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Char char="n"/>
            </a:pPr>
            <a:r>
              <a:rPr lang="zh-CN" altLang="en-US"/>
              <a:t>至少需要</a:t>
            </a:r>
            <a:r>
              <a:rPr lang="en-US" altLang="zh-CN"/>
              <a:t>3</a:t>
            </a:r>
            <a:r>
              <a:rPr lang="zh-CN" altLang="en-US"/>
              <a:t>个硬盘。</a:t>
            </a:r>
          </a:p>
          <a:p>
            <a:pPr marL="342900" indent="-342900">
              <a:spcBef>
                <a:spcPct val="20000"/>
              </a:spcBef>
              <a:buClr>
                <a:schemeClr val="bg2"/>
              </a:buClr>
              <a:buSzPct val="75000"/>
              <a:buFont typeface="Wingdings" pitchFamily="2" charset="2"/>
              <a:buChar char="n"/>
            </a:pPr>
            <a:r>
              <a:rPr lang="zh-CN" altLang="en-US"/>
              <a:t>是目前采用最多、最流行的方式。</a:t>
            </a: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4"/>
          <p:cNvSpPr>
            <a:spLocks noGrp="1"/>
          </p:cNvSpPr>
          <p:nvPr>
            <p:ph type="sldNum" sz="quarter" idx="11"/>
          </p:nvPr>
        </p:nvSpPr>
        <p:spPr>
          <a:noFill/>
        </p:spPr>
        <p:txBody>
          <a:bodyPr/>
          <a:lstStyle/>
          <a:p>
            <a:fld id="{563ED687-B827-4328-A42F-0A0C0595B33B}" type="slidenum">
              <a:rPr lang="zh-CN" altLang="en-US" smtClean="0">
                <a:ea typeface="宋体" charset="-122"/>
              </a:rPr>
              <a:pPr/>
              <a:t>53</a:t>
            </a:fld>
            <a:endParaRPr lang="en-US" altLang="zh-CN" smtClean="0">
              <a:ea typeface="宋体" charset="-122"/>
            </a:endParaRPr>
          </a:p>
        </p:txBody>
      </p:sp>
      <p:sp>
        <p:nvSpPr>
          <p:cNvPr id="1748100" name="AutoShape 132"/>
          <p:cNvSpPr>
            <a:spLocks noChangeArrowheads="1"/>
          </p:cNvSpPr>
          <p:nvPr/>
        </p:nvSpPr>
        <p:spPr bwMode="auto">
          <a:xfrm>
            <a:off x="4211638" y="3933825"/>
            <a:ext cx="2952750" cy="1150938"/>
          </a:xfrm>
          <a:prstGeom prst="roundRect">
            <a:avLst>
              <a:gd name="adj" fmla="val 14481"/>
            </a:avLst>
          </a:prstGeom>
          <a:solidFill>
            <a:srgbClr val="FFFF66"/>
          </a:solidFill>
          <a:ln w="38100" algn="ctr">
            <a:solidFill>
              <a:srgbClr val="FF0000"/>
            </a:solidFill>
            <a:round/>
            <a:headEnd/>
            <a:tailEnd/>
          </a:ln>
        </p:spPr>
        <p:txBody>
          <a:bodyPr wrap="none" anchor="ctr"/>
          <a:lstStyle/>
          <a:p>
            <a:pPr algn="ctr">
              <a:spcBef>
                <a:spcPct val="50000"/>
              </a:spcBef>
            </a:pPr>
            <a:endParaRPr lang="zh-CN" altLang="en-US"/>
          </a:p>
        </p:txBody>
      </p:sp>
      <p:sp>
        <p:nvSpPr>
          <p:cNvPr id="1748099" name="AutoShape 131"/>
          <p:cNvSpPr>
            <a:spLocks noChangeArrowheads="1"/>
          </p:cNvSpPr>
          <p:nvPr/>
        </p:nvSpPr>
        <p:spPr bwMode="auto">
          <a:xfrm>
            <a:off x="1187450" y="1341438"/>
            <a:ext cx="2952750" cy="1150937"/>
          </a:xfrm>
          <a:prstGeom prst="roundRect">
            <a:avLst>
              <a:gd name="adj" fmla="val 14481"/>
            </a:avLst>
          </a:prstGeom>
          <a:solidFill>
            <a:srgbClr val="FFFF66"/>
          </a:solidFill>
          <a:ln w="38100" algn="ctr">
            <a:solidFill>
              <a:srgbClr val="FF0000"/>
            </a:solidFill>
            <a:round/>
            <a:headEnd/>
            <a:tailEnd/>
          </a:ln>
        </p:spPr>
        <p:txBody>
          <a:bodyPr wrap="none" anchor="ctr"/>
          <a:lstStyle/>
          <a:p>
            <a:pPr algn="ctr">
              <a:spcBef>
                <a:spcPct val="50000"/>
              </a:spcBef>
            </a:pPr>
            <a:endParaRPr lang="zh-CN" altLang="en-US"/>
          </a:p>
        </p:txBody>
      </p:sp>
      <p:sp>
        <p:nvSpPr>
          <p:cNvPr id="55301"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5302" name="AutoShape 3"/>
          <p:cNvSpPr>
            <a:spLocks noChangeArrowheads="1"/>
          </p:cNvSpPr>
          <p:nvPr/>
        </p:nvSpPr>
        <p:spPr bwMode="auto">
          <a:xfrm>
            <a:off x="1258888" y="692150"/>
            <a:ext cx="1296987" cy="4897438"/>
          </a:xfrm>
          <a:prstGeom prst="can">
            <a:avLst>
              <a:gd name="adj" fmla="val 22709"/>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5303" name="Rectangle 4"/>
          <p:cNvSpPr>
            <a:spLocks noChangeArrowheads="1"/>
          </p:cNvSpPr>
          <p:nvPr/>
        </p:nvSpPr>
        <p:spPr bwMode="auto">
          <a:xfrm>
            <a:off x="395288" y="6165850"/>
            <a:ext cx="8424862" cy="433388"/>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chemeClr val="bg2"/>
                </a:solidFill>
              </a:rPr>
              <a:t>RAID 5 </a:t>
            </a:r>
            <a:r>
              <a:rPr lang="zh-CN" altLang="en-US">
                <a:solidFill>
                  <a:schemeClr val="bg2"/>
                </a:solidFill>
              </a:rPr>
              <a:t>系统示意图</a:t>
            </a:r>
          </a:p>
        </p:txBody>
      </p:sp>
      <p:grpSp>
        <p:nvGrpSpPr>
          <p:cNvPr id="55304" name="Group 126"/>
          <p:cNvGrpSpPr>
            <a:grpSpLocks/>
          </p:cNvGrpSpPr>
          <p:nvPr/>
        </p:nvGrpSpPr>
        <p:grpSpPr bwMode="auto">
          <a:xfrm>
            <a:off x="1330325" y="1555750"/>
            <a:ext cx="1152525" cy="865188"/>
            <a:chOff x="838" y="980"/>
            <a:chExt cx="726" cy="545"/>
          </a:xfrm>
        </p:grpSpPr>
        <p:sp>
          <p:nvSpPr>
            <p:cNvPr id="55427" name="Rectangle 5"/>
            <p:cNvSpPr>
              <a:spLocks noChangeArrowheads="1"/>
            </p:cNvSpPr>
            <p:nvPr/>
          </p:nvSpPr>
          <p:spPr bwMode="auto">
            <a:xfrm>
              <a:off x="838" y="980"/>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Parity(0,0,0)</a:t>
              </a:r>
            </a:p>
          </p:txBody>
        </p:sp>
        <p:sp>
          <p:nvSpPr>
            <p:cNvPr id="55428" name="Rectangle 6"/>
            <p:cNvSpPr>
              <a:spLocks noChangeArrowheads="1"/>
            </p:cNvSpPr>
            <p:nvPr/>
          </p:nvSpPr>
          <p:spPr bwMode="auto">
            <a:xfrm>
              <a:off x="838" y="1116"/>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Parity(1,0,0)</a:t>
              </a:r>
            </a:p>
          </p:txBody>
        </p:sp>
        <p:sp>
          <p:nvSpPr>
            <p:cNvPr id="55429" name="Rectangle 7"/>
            <p:cNvSpPr>
              <a:spLocks noChangeArrowheads="1"/>
            </p:cNvSpPr>
            <p:nvPr/>
          </p:nvSpPr>
          <p:spPr bwMode="auto">
            <a:xfrm>
              <a:off x="838" y="1253"/>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Parity(2,0,0)</a:t>
              </a:r>
            </a:p>
          </p:txBody>
        </p:sp>
        <p:sp>
          <p:nvSpPr>
            <p:cNvPr id="55430" name="Rectangle 8"/>
            <p:cNvSpPr>
              <a:spLocks noChangeArrowheads="1"/>
            </p:cNvSpPr>
            <p:nvPr/>
          </p:nvSpPr>
          <p:spPr bwMode="auto">
            <a:xfrm>
              <a:off x="838" y="1389"/>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Parity(3,0,0)</a:t>
              </a:r>
            </a:p>
          </p:txBody>
        </p:sp>
      </p:grpSp>
      <p:sp>
        <p:nvSpPr>
          <p:cNvPr id="55305" name="Rectangle 9"/>
          <p:cNvSpPr>
            <a:spLocks noChangeArrowheads="1"/>
          </p:cNvSpPr>
          <p:nvPr/>
        </p:nvSpPr>
        <p:spPr bwMode="auto">
          <a:xfrm>
            <a:off x="179388" y="1339850"/>
            <a:ext cx="8640762"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55306" name="Rectangle 10"/>
          <p:cNvSpPr>
            <a:spLocks noChangeArrowheads="1"/>
          </p:cNvSpPr>
          <p:nvPr/>
        </p:nvSpPr>
        <p:spPr bwMode="auto">
          <a:xfrm>
            <a:off x="1330325"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Strip(0,0)</a:t>
            </a:r>
          </a:p>
        </p:txBody>
      </p:sp>
      <p:sp>
        <p:nvSpPr>
          <p:cNvPr id="55307" name="Rectangle 11"/>
          <p:cNvSpPr>
            <a:spLocks noChangeArrowheads="1"/>
          </p:cNvSpPr>
          <p:nvPr/>
        </p:nvSpPr>
        <p:spPr bwMode="auto">
          <a:xfrm>
            <a:off x="179388" y="2636838"/>
            <a:ext cx="8640762"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55308" name="Rectangle 12"/>
          <p:cNvSpPr>
            <a:spLocks noChangeArrowheads="1"/>
          </p:cNvSpPr>
          <p:nvPr/>
        </p:nvSpPr>
        <p:spPr bwMode="auto">
          <a:xfrm>
            <a:off x="1330325"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Strip(0,1)</a:t>
            </a:r>
          </a:p>
        </p:txBody>
      </p:sp>
      <p:sp>
        <p:nvSpPr>
          <p:cNvPr id="55309" name="Rectangle 13"/>
          <p:cNvSpPr>
            <a:spLocks noChangeArrowheads="1"/>
          </p:cNvSpPr>
          <p:nvPr/>
        </p:nvSpPr>
        <p:spPr bwMode="auto">
          <a:xfrm>
            <a:off x="179388" y="3932238"/>
            <a:ext cx="8640762"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55310" name="Rectangle 14"/>
          <p:cNvSpPr>
            <a:spLocks noChangeArrowheads="1"/>
          </p:cNvSpPr>
          <p:nvPr/>
        </p:nvSpPr>
        <p:spPr bwMode="auto">
          <a:xfrm>
            <a:off x="1330325"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Strip(0,2)</a:t>
            </a:r>
          </a:p>
        </p:txBody>
      </p:sp>
      <p:sp>
        <p:nvSpPr>
          <p:cNvPr id="55311" name="Text Box 15"/>
          <p:cNvSpPr txBox="1">
            <a:spLocks noChangeArrowheads="1"/>
          </p:cNvSpPr>
          <p:nvPr/>
        </p:nvSpPr>
        <p:spPr bwMode="auto">
          <a:xfrm>
            <a:off x="1619250" y="5086350"/>
            <a:ext cx="611188"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5312" name="AutoShape 16"/>
          <p:cNvSpPr>
            <a:spLocks noChangeArrowheads="1"/>
          </p:cNvSpPr>
          <p:nvPr/>
        </p:nvSpPr>
        <p:spPr bwMode="auto">
          <a:xfrm>
            <a:off x="27717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5313" name="Rectangle 17"/>
          <p:cNvSpPr>
            <a:spLocks noChangeArrowheads="1"/>
          </p:cNvSpPr>
          <p:nvPr/>
        </p:nvSpPr>
        <p:spPr bwMode="auto">
          <a:xfrm>
            <a:off x="28432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Strip(1,0)</a:t>
            </a:r>
          </a:p>
        </p:txBody>
      </p:sp>
      <p:sp>
        <p:nvSpPr>
          <p:cNvPr id="55314" name="Rectangle 18"/>
          <p:cNvSpPr>
            <a:spLocks noChangeArrowheads="1"/>
          </p:cNvSpPr>
          <p:nvPr/>
        </p:nvSpPr>
        <p:spPr bwMode="auto">
          <a:xfrm>
            <a:off x="28432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Strip(1,1)</a:t>
            </a:r>
          </a:p>
        </p:txBody>
      </p:sp>
      <p:sp>
        <p:nvSpPr>
          <p:cNvPr id="55315" name="Rectangle 19"/>
          <p:cNvSpPr>
            <a:spLocks noChangeArrowheads="1"/>
          </p:cNvSpPr>
          <p:nvPr/>
        </p:nvSpPr>
        <p:spPr bwMode="auto">
          <a:xfrm>
            <a:off x="28432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Strip(1,2)</a:t>
            </a:r>
          </a:p>
        </p:txBody>
      </p:sp>
      <p:sp>
        <p:nvSpPr>
          <p:cNvPr id="55316" name="Text Box 20"/>
          <p:cNvSpPr txBox="1">
            <a:spLocks noChangeArrowheads="1"/>
          </p:cNvSpPr>
          <p:nvPr/>
        </p:nvSpPr>
        <p:spPr bwMode="auto">
          <a:xfrm>
            <a:off x="31321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5317" name="AutoShape 21"/>
          <p:cNvSpPr>
            <a:spLocks noChangeArrowheads="1"/>
          </p:cNvSpPr>
          <p:nvPr/>
        </p:nvSpPr>
        <p:spPr bwMode="auto">
          <a:xfrm>
            <a:off x="42830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5318" name="Rectangle 22"/>
          <p:cNvSpPr>
            <a:spLocks noChangeArrowheads="1"/>
          </p:cNvSpPr>
          <p:nvPr/>
        </p:nvSpPr>
        <p:spPr bwMode="auto">
          <a:xfrm>
            <a:off x="43545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Strip(2,0)</a:t>
            </a:r>
          </a:p>
        </p:txBody>
      </p:sp>
      <p:sp>
        <p:nvSpPr>
          <p:cNvPr id="55319" name="Rectangle 23"/>
          <p:cNvSpPr>
            <a:spLocks noChangeArrowheads="1"/>
          </p:cNvSpPr>
          <p:nvPr/>
        </p:nvSpPr>
        <p:spPr bwMode="auto">
          <a:xfrm>
            <a:off x="43545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Strip(2,1)</a:t>
            </a:r>
          </a:p>
        </p:txBody>
      </p:sp>
      <p:sp>
        <p:nvSpPr>
          <p:cNvPr id="55320" name="Rectangle 24"/>
          <p:cNvSpPr>
            <a:spLocks noChangeArrowheads="1"/>
          </p:cNvSpPr>
          <p:nvPr/>
        </p:nvSpPr>
        <p:spPr bwMode="auto">
          <a:xfrm>
            <a:off x="43545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Strip(2,2)</a:t>
            </a:r>
          </a:p>
        </p:txBody>
      </p:sp>
      <p:sp>
        <p:nvSpPr>
          <p:cNvPr id="55321" name="Text Box 25"/>
          <p:cNvSpPr txBox="1">
            <a:spLocks noChangeArrowheads="1"/>
          </p:cNvSpPr>
          <p:nvPr/>
        </p:nvSpPr>
        <p:spPr bwMode="auto">
          <a:xfrm>
            <a:off x="46434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5322" name="AutoShape 26"/>
          <p:cNvSpPr>
            <a:spLocks noChangeArrowheads="1"/>
          </p:cNvSpPr>
          <p:nvPr/>
        </p:nvSpPr>
        <p:spPr bwMode="auto">
          <a:xfrm>
            <a:off x="57943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5323" name="Rectangle 27"/>
          <p:cNvSpPr>
            <a:spLocks noChangeArrowheads="1"/>
          </p:cNvSpPr>
          <p:nvPr/>
        </p:nvSpPr>
        <p:spPr bwMode="auto">
          <a:xfrm>
            <a:off x="58658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Strip(3,0)</a:t>
            </a:r>
          </a:p>
        </p:txBody>
      </p:sp>
      <p:sp>
        <p:nvSpPr>
          <p:cNvPr id="55324" name="Rectangle 28"/>
          <p:cNvSpPr>
            <a:spLocks noChangeArrowheads="1"/>
          </p:cNvSpPr>
          <p:nvPr/>
        </p:nvSpPr>
        <p:spPr bwMode="auto">
          <a:xfrm>
            <a:off x="58658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Strip(3,1)</a:t>
            </a:r>
          </a:p>
        </p:txBody>
      </p:sp>
      <p:sp>
        <p:nvSpPr>
          <p:cNvPr id="55325" name="Rectangle 29"/>
          <p:cNvSpPr>
            <a:spLocks noChangeArrowheads="1"/>
          </p:cNvSpPr>
          <p:nvPr/>
        </p:nvSpPr>
        <p:spPr bwMode="auto">
          <a:xfrm>
            <a:off x="58658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Strip(3,2)</a:t>
            </a:r>
          </a:p>
        </p:txBody>
      </p:sp>
      <p:sp>
        <p:nvSpPr>
          <p:cNvPr id="55326" name="Text Box 30"/>
          <p:cNvSpPr txBox="1">
            <a:spLocks noChangeArrowheads="1"/>
          </p:cNvSpPr>
          <p:nvPr/>
        </p:nvSpPr>
        <p:spPr bwMode="auto">
          <a:xfrm>
            <a:off x="61547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5327" name="AutoShape 31"/>
          <p:cNvSpPr>
            <a:spLocks noChangeArrowheads="1"/>
          </p:cNvSpPr>
          <p:nvPr/>
        </p:nvSpPr>
        <p:spPr bwMode="auto">
          <a:xfrm>
            <a:off x="7308850"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55328" name="Rectangle 32"/>
          <p:cNvSpPr>
            <a:spLocks noChangeArrowheads="1"/>
          </p:cNvSpPr>
          <p:nvPr/>
        </p:nvSpPr>
        <p:spPr bwMode="auto">
          <a:xfrm>
            <a:off x="7380288"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Strip(4,0)</a:t>
            </a:r>
          </a:p>
        </p:txBody>
      </p:sp>
      <p:sp>
        <p:nvSpPr>
          <p:cNvPr id="55329" name="Rectangle 33"/>
          <p:cNvSpPr>
            <a:spLocks noChangeArrowheads="1"/>
          </p:cNvSpPr>
          <p:nvPr/>
        </p:nvSpPr>
        <p:spPr bwMode="auto">
          <a:xfrm>
            <a:off x="7380288"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Strip(4,1)</a:t>
            </a:r>
          </a:p>
        </p:txBody>
      </p:sp>
      <p:sp>
        <p:nvSpPr>
          <p:cNvPr id="55330" name="Rectangle 34"/>
          <p:cNvSpPr>
            <a:spLocks noChangeArrowheads="1"/>
          </p:cNvSpPr>
          <p:nvPr/>
        </p:nvSpPr>
        <p:spPr bwMode="auto">
          <a:xfrm>
            <a:off x="7380288"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Strip(4,2)</a:t>
            </a:r>
          </a:p>
        </p:txBody>
      </p:sp>
      <p:sp>
        <p:nvSpPr>
          <p:cNvPr id="55331" name="Text Box 35"/>
          <p:cNvSpPr txBox="1">
            <a:spLocks noChangeArrowheads="1"/>
          </p:cNvSpPr>
          <p:nvPr/>
        </p:nvSpPr>
        <p:spPr bwMode="auto">
          <a:xfrm>
            <a:off x="7669213"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55332" name="Text Box 36"/>
          <p:cNvSpPr txBox="1">
            <a:spLocks noChangeArrowheads="1"/>
          </p:cNvSpPr>
          <p:nvPr/>
        </p:nvSpPr>
        <p:spPr bwMode="auto">
          <a:xfrm>
            <a:off x="1330325"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Extent0</a:t>
            </a:r>
          </a:p>
        </p:txBody>
      </p:sp>
      <p:sp>
        <p:nvSpPr>
          <p:cNvPr id="55333" name="Text Box 37"/>
          <p:cNvSpPr txBox="1">
            <a:spLocks noChangeArrowheads="1"/>
          </p:cNvSpPr>
          <p:nvPr/>
        </p:nvSpPr>
        <p:spPr bwMode="auto">
          <a:xfrm>
            <a:off x="2843213"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Extent1</a:t>
            </a:r>
          </a:p>
        </p:txBody>
      </p:sp>
      <p:sp>
        <p:nvSpPr>
          <p:cNvPr id="55334" name="Text Box 38"/>
          <p:cNvSpPr txBox="1">
            <a:spLocks noChangeArrowheads="1"/>
          </p:cNvSpPr>
          <p:nvPr/>
        </p:nvSpPr>
        <p:spPr bwMode="auto">
          <a:xfrm>
            <a:off x="4354513"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Extent2</a:t>
            </a:r>
          </a:p>
        </p:txBody>
      </p:sp>
      <p:sp>
        <p:nvSpPr>
          <p:cNvPr id="55335" name="Text Box 39"/>
          <p:cNvSpPr txBox="1">
            <a:spLocks noChangeArrowheads="1"/>
          </p:cNvSpPr>
          <p:nvPr/>
        </p:nvSpPr>
        <p:spPr bwMode="auto">
          <a:xfrm>
            <a:off x="5867400"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Extent3</a:t>
            </a:r>
          </a:p>
        </p:txBody>
      </p:sp>
      <p:sp>
        <p:nvSpPr>
          <p:cNvPr id="55336" name="Text Box 40"/>
          <p:cNvSpPr txBox="1">
            <a:spLocks noChangeArrowheads="1"/>
          </p:cNvSpPr>
          <p:nvPr/>
        </p:nvSpPr>
        <p:spPr bwMode="auto">
          <a:xfrm>
            <a:off x="7380288"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Extent4</a:t>
            </a:r>
          </a:p>
        </p:txBody>
      </p:sp>
      <p:sp>
        <p:nvSpPr>
          <p:cNvPr id="55337" name="Text Box 41"/>
          <p:cNvSpPr txBox="1">
            <a:spLocks noChangeArrowheads="1"/>
          </p:cNvSpPr>
          <p:nvPr/>
        </p:nvSpPr>
        <p:spPr bwMode="auto">
          <a:xfrm>
            <a:off x="107950" y="1268413"/>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Strip0</a:t>
            </a:r>
          </a:p>
        </p:txBody>
      </p:sp>
      <p:sp>
        <p:nvSpPr>
          <p:cNvPr id="55338" name="Text Box 42"/>
          <p:cNvSpPr txBox="1">
            <a:spLocks noChangeArrowheads="1"/>
          </p:cNvSpPr>
          <p:nvPr/>
        </p:nvSpPr>
        <p:spPr bwMode="auto">
          <a:xfrm>
            <a:off x="395288" y="1700213"/>
            <a:ext cx="863600" cy="366712"/>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55339" name="Line 43"/>
          <p:cNvSpPr>
            <a:spLocks noChangeShapeType="1"/>
          </p:cNvSpPr>
          <p:nvPr/>
        </p:nvSpPr>
        <p:spPr bwMode="auto">
          <a:xfrm flipV="1">
            <a:off x="971550" y="1339850"/>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5340" name="Line 44"/>
          <p:cNvSpPr>
            <a:spLocks noChangeShapeType="1"/>
          </p:cNvSpPr>
          <p:nvPr/>
        </p:nvSpPr>
        <p:spPr bwMode="auto">
          <a:xfrm>
            <a:off x="971550" y="2060575"/>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5341" name="Text Box 45"/>
          <p:cNvSpPr txBox="1">
            <a:spLocks noChangeArrowheads="1"/>
          </p:cNvSpPr>
          <p:nvPr/>
        </p:nvSpPr>
        <p:spPr bwMode="auto">
          <a:xfrm>
            <a:off x="107950" y="2563813"/>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Strip1</a:t>
            </a:r>
          </a:p>
        </p:txBody>
      </p:sp>
      <p:sp>
        <p:nvSpPr>
          <p:cNvPr id="55342" name="Text Box 46"/>
          <p:cNvSpPr txBox="1">
            <a:spLocks noChangeArrowheads="1"/>
          </p:cNvSpPr>
          <p:nvPr/>
        </p:nvSpPr>
        <p:spPr bwMode="auto">
          <a:xfrm>
            <a:off x="395288" y="2995613"/>
            <a:ext cx="863600" cy="366712"/>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55343" name="Line 47"/>
          <p:cNvSpPr>
            <a:spLocks noChangeShapeType="1"/>
          </p:cNvSpPr>
          <p:nvPr/>
        </p:nvSpPr>
        <p:spPr bwMode="auto">
          <a:xfrm flipV="1">
            <a:off x="971550" y="2635250"/>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5344" name="Line 48"/>
          <p:cNvSpPr>
            <a:spLocks noChangeShapeType="1"/>
          </p:cNvSpPr>
          <p:nvPr/>
        </p:nvSpPr>
        <p:spPr bwMode="auto">
          <a:xfrm>
            <a:off x="971550" y="3355975"/>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5345" name="Text Box 49"/>
          <p:cNvSpPr txBox="1">
            <a:spLocks noChangeArrowheads="1"/>
          </p:cNvSpPr>
          <p:nvPr/>
        </p:nvSpPr>
        <p:spPr bwMode="auto">
          <a:xfrm>
            <a:off x="107950" y="3860800"/>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Strip2</a:t>
            </a:r>
          </a:p>
        </p:txBody>
      </p:sp>
      <p:sp>
        <p:nvSpPr>
          <p:cNvPr id="55346" name="Text Box 50"/>
          <p:cNvSpPr txBox="1">
            <a:spLocks noChangeArrowheads="1"/>
          </p:cNvSpPr>
          <p:nvPr/>
        </p:nvSpPr>
        <p:spPr bwMode="auto">
          <a:xfrm>
            <a:off x="395288" y="4292600"/>
            <a:ext cx="863600" cy="366713"/>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55347" name="Line 51"/>
          <p:cNvSpPr>
            <a:spLocks noChangeShapeType="1"/>
          </p:cNvSpPr>
          <p:nvPr/>
        </p:nvSpPr>
        <p:spPr bwMode="auto">
          <a:xfrm flipV="1">
            <a:off x="971550" y="3932238"/>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5348" name="Line 52"/>
          <p:cNvSpPr>
            <a:spLocks noChangeShapeType="1"/>
          </p:cNvSpPr>
          <p:nvPr/>
        </p:nvSpPr>
        <p:spPr bwMode="auto">
          <a:xfrm>
            <a:off x="971550" y="4652963"/>
            <a:ext cx="0" cy="431800"/>
          </a:xfrm>
          <a:prstGeom prst="line">
            <a:avLst/>
          </a:prstGeom>
          <a:noFill/>
          <a:ln w="28575">
            <a:solidFill>
              <a:srgbClr val="FF6600"/>
            </a:solidFill>
            <a:round/>
            <a:headEnd/>
            <a:tailEnd type="triangle" w="med" len="lg"/>
          </a:ln>
        </p:spPr>
        <p:txBody>
          <a:bodyPr wrap="none" anchor="ctr"/>
          <a:lstStyle/>
          <a:p>
            <a:endParaRPr lang="zh-CN" altLang="en-US"/>
          </a:p>
        </p:txBody>
      </p:sp>
      <p:grpSp>
        <p:nvGrpSpPr>
          <p:cNvPr id="55349" name="Group 127"/>
          <p:cNvGrpSpPr>
            <a:grpSpLocks/>
          </p:cNvGrpSpPr>
          <p:nvPr/>
        </p:nvGrpSpPr>
        <p:grpSpPr bwMode="auto">
          <a:xfrm>
            <a:off x="2843213" y="2851150"/>
            <a:ext cx="1152525" cy="865188"/>
            <a:chOff x="839" y="1796"/>
            <a:chExt cx="726" cy="545"/>
          </a:xfrm>
        </p:grpSpPr>
        <p:sp>
          <p:nvSpPr>
            <p:cNvPr id="55423" name="Rectangle 53"/>
            <p:cNvSpPr>
              <a:spLocks noChangeArrowheads="1"/>
            </p:cNvSpPr>
            <p:nvPr/>
          </p:nvSpPr>
          <p:spPr bwMode="auto">
            <a:xfrm>
              <a:off x="839" y="1796"/>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Parity(0,1,1)</a:t>
              </a:r>
            </a:p>
          </p:txBody>
        </p:sp>
        <p:sp>
          <p:nvSpPr>
            <p:cNvPr id="55424" name="Rectangle 54"/>
            <p:cNvSpPr>
              <a:spLocks noChangeArrowheads="1"/>
            </p:cNvSpPr>
            <p:nvPr/>
          </p:nvSpPr>
          <p:spPr bwMode="auto">
            <a:xfrm>
              <a:off x="839" y="1932"/>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Parity(1,1,1)</a:t>
              </a:r>
            </a:p>
          </p:txBody>
        </p:sp>
        <p:sp>
          <p:nvSpPr>
            <p:cNvPr id="55425" name="Rectangle 55"/>
            <p:cNvSpPr>
              <a:spLocks noChangeArrowheads="1"/>
            </p:cNvSpPr>
            <p:nvPr/>
          </p:nvSpPr>
          <p:spPr bwMode="auto">
            <a:xfrm>
              <a:off x="839" y="2069"/>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Parity(2,1,1)</a:t>
              </a:r>
            </a:p>
          </p:txBody>
        </p:sp>
        <p:sp>
          <p:nvSpPr>
            <p:cNvPr id="55426" name="Rectangle 56"/>
            <p:cNvSpPr>
              <a:spLocks noChangeArrowheads="1"/>
            </p:cNvSpPr>
            <p:nvPr/>
          </p:nvSpPr>
          <p:spPr bwMode="auto">
            <a:xfrm>
              <a:off x="839" y="2205"/>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Parity(3,1,1)</a:t>
              </a:r>
            </a:p>
          </p:txBody>
        </p:sp>
      </p:grpSp>
      <p:grpSp>
        <p:nvGrpSpPr>
          <p:cNvPr id="55350" name="Group 128"/>
          <p:cNvGrpSpPr>
            <a:grpSpLocks/>
          </p:cNvGrpSpPr>
          <p:nvPr/>
        </p:nvGrpSpPr>
        <p:grpSpPr bwMode="auto">
          <a:xfrm>
            <a:off x="4356100" y="4149725"/>
            <a:ext cx="1152525" cy="865188"/>
            <a:chOff x="839" y="2613"/>
            <a:chExt cx="726" cy="545"/>
          </a:xfrm>
        </p:grpSpPr>
        <p:sp>
          <p:nvSpPr>
            <p:cNvPr id="55419" name="Rectangle 57"/>
            <p:cNvSpPr>
              <a:spLocks noChangeArrowheads="1"/>
            </p:cNvSpPr>
            <p:nvPr/>
          </p:nvSpPr>
          <p:spPr bwMode="auto">
            <a:xfrm>
              <a:off x="839" y="2613"/>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Parity(0,2,2)</a:t>
              </a:r>
            </a:p>
          </p:txBody>
        </p:sp>
        <p:sp>
          <p:nvSpPr>
            <p:cNvPr id="55420" name="Rectangle 58"/>
            <p:cNvSpPr>
              <a:spLocks noChangeArrowheads="1"/>
            </p:cNvSpPr>
            <p:nvPr/>
          </p:nvSpPr>
          <p:spPr bwMode="auto">
            <a:xfrm>
              <a:off x="839" y="2749"/>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Parity(1,2,2)</a:t>
              </a:r>
            </a:p>
          </p:txBody>
        </p:sp>
        <p:sp>
          <p:nvSpPr>
            <p:cNvPr id="55421" name="Rectangle 59"/>
            <p:cNvSpPr>
              <a:spLocks noChangeArrowheads="1"/>
            </p:cNvSpPr>
            <p:nvPr/>
          </p:nvSpPr>
          <p:spPr bwMode="auto">
            <a:xfrm>
              <a:off x="839" y="2886"/>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Parity(2,2,2)</a:t>
              </a:r>
            </a:p>
          </p:txBody>
        </p:sp>
        <p:sp>
          <p:nvSpPr>
            <p:cNvPr id="55422" name="Rectangle 60"/>
            <p:cNvSpPr>
              <a:spLocks noChangeArrowheads="1"/>
            </p:cNvSpPr>
            <p:nvPr/>
          </p:nvSpPr>
          <p:spPr bwMode="auto">
            <a:xfrm>
              <a:off x="839" y="3022"/>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Parity(3,2,2)</a:t>
              </a:r>
            </a:p>
          </p:txBody>
        </p:sp>
      </p:grpSp>
      <p:sp>
        <p:nvSpPr>
          <p:cNvPr id="55351" name="Line 61"/>
          <p:cNvSpPr>
            <a:spLocks noChangeShapeType="1"/>
          </p:cNvSpPr>
          <p:nvPr/>
        </p:nvSpPr>
        <p:spPr bwMode="auto">
          <a:xfrm>
            <a:off x="1258888" y="5589588"/>
            <a:ext cx="0" cy="431800"/>
          </a:xfrm>
          <a:prstGeom prst="line">
            <a:avLst/>
          </a:prstGeom>
          <a:noFill/>
          <a:ln w="28575">
            <a:solidFill>
              <a:srgbClr val="FF6600"/>
            </a:solidFill>
            <a:round/>
            <a:headEnd/>
            <a:tailEnd/>
          </a:ln>
        </p:spPr>
        <p:txBody>
          <a:bodyPr wrap="none" anchor="ctr"/>
          <a:lstStyle/>
          <a:p>
            <a:endParaRPr lang="zh-CN" altLang="en-US"/>
          </a:p>
        </p:txBody>
      </p:sp>
      <p:sp>
        <p:nvSpPr>
          <p:cNvPr id="55352" name="Line 62"/>
          <p:cNvSpPr>
            <a:spLocks noChangeShapeType="1"/>
          </p:cNvSpPr>
          <p:nvPr/>
        </p:nvSpPr>
        <p:spPr bwMode="auto">
          <a:xfrm>
            <a:off x="8602663" y="5589588"/>
            <a:ext cx="0" cy="431800"/>
          </a:xfrm>
          <a:prstGeom prst="line">
            <a:avLst/>
          </a:prstGeom>
          <a:noFill/>
          <a:ln w="28575">
            <a:solidFill>
              <a:srgbClr val="FF6600"/>
            </a:solidFill>
            <a:round/>
            <a:headEnd/>
            <a:tailEnd/>
          </a:ln>
        </p:spPr>
        <p:txBody>
          <a:bodyPr wrap="none" anchor="ctr"/>
          <a:lstStyle/>
          <a:p>
            <a:endParaRPr lang="zh-CN" altLang="en-US"/>
          </a:p>
        </p:txBody>
      </p:sp>
      <p:sp>
        <p:nvSpPr>
          <p:cNvPr id="55353" name="Line 63"/>
          <p:cNvSpPr>
            <a:spLocks noChangeShapeType="1"/>
          </p:cNvSpPr>
          <p:nvPr/>
        </p:nvSpPr>
        <p:spPr bwMode="auto">
          <a:xfrm rot="16200000" flipV="1">
            <a:off x="2303463" y="4832350"/>
            <a:ext cx="0" cy="208915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5354" name="Line 64"/>
          <p:cNvSpPr>
            <a:spLocks noChangeShapeType="1"/>
          </p:cNvSpPr>
          <p:nvPr/>
        </p:nvSpPr>
        <p:spPr bwMode="auto">
          <a:xfrm rot="5400000" flipH="1" flipV="1">
            <a:off x="7486651" y="4760912"/>
            <a:ext cx="0" cy="2232025"/>
          </a:xfrm>
          <a:prstGeom prst="line">
            <a:avLst/>
          </a:prstGeom>
          <a:noFill/>
          <a:ln w="28575">
            <a:solidFill>
              <a:srgbClr val="FF6600"/>
            </a:solidFill>
            <a:round/>
            <a:headEnd/>
            <a:tailEnd type="triangle" w="med" len="lg"/>
          </a:ln>
        </p:spPr>
        <p:txBody>
          <a:bodyPr wrap="none" anchor="ctr"/>
          <a:lstStyle/>
          <a:p>
            <a:endParaRPr lang="zh-CN" altLang="en-US"/>
          </a:p>
        </p:txBody>
      </p:sp>
      <p:sp>
        <p:nvSpPr>
          <p:cNvPr id="55355" name="Text Box 65"/>
          <p:cNvSpPr txBox="1">
            <a:spLocks noChangeArrowheads="1"/>
          </p:cNvSpPr>
          <p:nvPr/>
        </p:nvSpPr>
        <p:spPr bwMode="auto">
          <a:xfrm>
            <a:off x="3201988" y="5635625"/>
            <a:ext cx="3240087" cy="457200"/>
          </a:xfrm>
          <a:prstGeom prst="rect">
            <a:avLst/>
          </a:prstGeom>
          <a:noFill/>
          <a:ln w="28575" algn="ctr">
            <a:noFill/>
            <a:miter lim="800000"/>
            <a:headEnd/>
            <a:tailEnd/>
          </a:ln>
        </p:spPr>
        <p:txBody>
          <a:bodyPr>
            <a:spAutoFit/>
          </a:bodyPr>
          <a:lstStyle/>
          <a:p>
            <a:pPr algn="ctr">
              <a:spcBef>
                <a:spcPct val="50000"/>
              </a:spcBef>
            </a:pPr>
            <a:r>
              <a:rPr lang="en-US" altLang="zh-CN" sz="2400">
                <a:solidFill>
                  <a:srgbClr val="FF6600"/>
                </a:solidFill>
              </a:rPr>
              <a:t>Extent Stripe Length</a:t>
            </a:r>
          </a:p>
        </p:txBody>
      </p:sp>
      <p:grpSp>
        <p:nvGrpSpPr>
          <p:cNvPr id="55356" name="Group 66"/>
          <p:cNvGrpSpPr>
            <a:grpSpLocks/>
          </p:cNvGrpSpPr>
          <p:nvPr/>
        </p:nvGrpSpPr>
        <p:grpSpPr bwMode="auto">
          <a:xfrm>
            <a:off x="2843213" y="1555750"/>
            <a:ext cx="1152525" cy="865188"/>
            <a:chOff x="974" y="980"/>
            <a:chExt cx="726" cy="545"/>
          </a:xfrm>
        </p:grpSpPr>
        <p:sp>
          <p:nvSpPr>
            <p:cNvPr id="55415" name="Rectangle 67"/>
            <p:cNvSpPr>
              <a:spLocks noChangeArrowheads="1"/>
            </p:cNvSpPr>
            <p:nvPr/>
          </p:nvSpPr>
          <p:spPr bwMode="auto">
            <a:xfrm>
              <a:off x="974"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55416" name="Rectangle 68"/>
            <p:cNvSpPr>
              <a:spLocks noChangeArrowheads="1"/>
            </p:cNvSpPr>
            <p:nvPr/>
          </p:nvSpPr>
          <p:spPr bwMode="auto">
            <a:xfrm>
              <a:off x="974"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55417" name="Rectangle 69"/>
            <p:cNvSpPr>
              <a:spLocks noChangeArrowheads="1"/>
            </p:cNvSpPr>
            <p:nvPr/>
          </p:nvSpPr>
          <p:spPr bwMode="auto">
            <a:xfrm>
              <a:off x="974"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55418" name="Rectangle 70"/>
            <p:cNvSpPr>
              <a:spLocks noChangeArrowheads="1"/>
            </p:cNvSpPr>
            <p:nvPr/>
          </p:nvSpPr>
          <p:spPr bwMode="auto">
            <a:xfrm>
              <a:off x="974"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grpSp>
      <p:grpSp>
        <p:nvGrpSpPr>
          <p:cNvPr id="55357" name="Group 71"/>
          <p:cNvGrpSpPr>
            <a:grpSpLocks/>
          </p:cNvGrpSpPr>
          <p:nvPr/>
        </p:nvGrpSpPr>
        <p:grpSpPr bwMode="auto">
          <a:xfrm>
            <a:off x="4356100" y="1555750"/>
            <a:ext cx="1152525" cy="865188"/>
            <a:chOff x="1927" y="980"/>
            <a:chExt cx="726" cy="545"/>
          </a:xfrm>
        </p:grpSpPr>
        <p:sp>
          <p:nvSpPr>
            <p:cNvPr id="55411" name="Rectangle 72"/>
            <p:cNvSpPr>
              <a:spLocks noChangeArrowheads="1"/>
            </p:cNvSpPr>
            <p:nvPr/>
          </p:nvSpPr>
          <p:spPr bwMode="auto">
            <a:xfrm>
              <a:off x="1927"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55412" name="Rectangle 73"/>
            <p:cNvSpPr>
              <a:spLocks noChangeArrowheads="1"/>
            </p:cNvSpPr>
            <p:nvPr/>
          </p:nvSpPr>
          <p:spPr bwMode="auto">
            <a:xfrm>
              <a:off x="1927"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55413" name="Rectangle 74"/>
            <p:cNvSpPr>
              <a:spLocks noChangeArrowheads="1"/>
            </p:cNvSpPr>
            <p:nvPr/>
          </p:nvSpPr>
          <p:spPr bwMode="auto">
            <a:xfrm>
              <a:off x="1927"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55414" name="Rectangle 75"/>
            <p:cNvSpPr>
              <a:spLocks noChangeArrowheads="1"/>
            </p:cNvSpPr>
            <p:nvPr/>
          </p:nvSpPr>
          <p:spPr bwMode="auto">
            <a:xfrm>
              <a:off x="1927"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grpSp>
      <p:grpSp>
        <p:nvGrpSpPr>
          <p:cNvPr id="55358" name="Group 76"/>
          <p:cNvGrpSpPr>
            <a:grpSpLocks/>
          </p:cNvGrpSpPr>
          <p:nvPr/>
        </p:nvGrpSpPr>
        <p:grpSpPr bwMode="auto">
          <a:xfrm>
            <a:off x="5867400" y="1555750"/>
            <a:ext cx="1152525" cy="865188"/>
            <a:chOff x="2879" y="980"/>
            <a:chExt cx="726" cy="545"/>
          </a:xfrm>
        </p:grpSpPr>
        <p:sp>
          <p:nvSpPr>
            <p:cNvPr id="55407" name="Rectangle 77"/>
            <p:cNvSpPr>
              <a:spLocks noChangeArrowheads="1"/>
            </p:cNvSpPr>
            <p:nvPr/>
          </p:nvSpPr>
          <p:spPr bwMode="auto">
            <a:xfrm>
              <a:off x="2879"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55408" name="Rectangle 78"/>
            <p:cNvSpPr>
              <a:spLocks noChangeArrowheads="1"/>
            </p:cNvSpPr>
            <p:nvPr/>
          </p:nvSpPr>
          <p:spPr bwMode="auto">
            <a:xfrm>
              <a:off x="2879"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55409" name="Rectangle 79"/>
            <p:cNvSpPr>
              <a:spLocks noChangeArrowheads="1"/>
            </p:cNvSpPr>
            <p:nvPr/>
          </p:nvSpPr>
          <p:spPr bwMode="auto">
            <a:xfrm>
              <a:off x="2879"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55410" name="Rectangle 80"/>
            <p:cNvSpPr>
              <a:spLocks noChangeArrowheads="1"/>
            </p:cNvSpPr>
            <p:nvPr/>
          </p:nvSpPr>
          <p:spPr bwMode="auto">
            <a:xfrm>
              <a:off x="2879"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grpSp>
      <p:grpSp>
        <p:nvGrpSpPr>
          <p:cNvPr id="55359" name="Group 81"/>
          <p:cNvGrpSpPr>
            <a:grpSpLocks/>
          </p:cNvGrpSpPr>
          <p:nvPr/>
        </p:nvGrpSpPr>
        <p:grpSpPr bwMode="auto">
          <a:xfrm>
            <a:off x="7380288" y="1555750"/>
            <a:ext cx="1152525" cy="865188"/>
            <a:chOff x="3831" y="980"/>
            <a:chExt cx="726" cy="545"/>
          </a:xfrm>
        </p:grpSpPr>
        <p:sp>
          <p:nvSpPr>
            <p:cNvPr id="55403" name="Rectangle 82"/>
            <p:cNvSpPr>
              <a:spLocks noChangeArrowheads="1"/>
            </p:cNvSpPr>
            <p:nvPr/>
          </p:nvSpPr>
          <p:spPr bwMode="auto">
            <a:xfrm>
              <a:off x="3831"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55404" name="Rectangle 83"/>
            <p:cNvSpPr>
              <a:spLocks noChangeArrowheads="1"/>
            </p:cNvSpPr>
            <p:nvPr/>
          </p:nvSpPr>
          <p:spPr bwMode="auto">
            <a:xfrm>
              <a:off x="3831"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55405" name="Rectangle 84"/>
            <p:cNvSpPr>
              <a:spLocks noChangeArrowheads="1"/>
            </p:cNvSpPr>
            <p:nvPr/>
          </p:nvSpPr>
          <p:spPr bwMode="auto">
            <a:xfrm>
              <a:off x="3831"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55406" name="Rectangle 85"/>
            <p:cNvSpPr>
              <a:spLocks noChangeArrowheads="1"/>
            </p:cNvSpPr>
            <p:nvPr/>
          </p:nvSpPr>
          <p:spPr bwMode="auto">
            <a:xfrm>
              <a:off x="3831"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grpSp>
      <p:grpSp>
        <p:nvGrpSpPr>
          <p:cNvPr id="55360" name="Group 86"/>
          <p:cNvGrpSpPr>
            <a:grpSpLocks/>
          </p:cNvGrpSpPr>
          <p:nvPr/>
        </p:nvGrpSpPr>
        <p:grpSpPr bwMode="auto">
          <a:xfrm>
            <a:off x="1331913" y="2852738"/>
            <a:ext cx="1152525" cy="865187"/>
            <a:chOff x="4785" y="980"/>
            <a:chExt cx="726" cy="545"/>
          </a:xfrm>
        </p:grpSpPr>
        <p:sp>
          <p:nvSpPr>
            <p:cNvPr id="55399" name="Rectangle 87"/>
            <p:cNvSpPr>
              <a:spLocks noChangeArrowheads="1"/>
            </p:cNvSpPr>
            <p:nvPr/>
          </p:nvSpPr>
          <p:spPr bwMode="auto">
            <a:xfrm>
              <a:off x="4785"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16</a:t>
              </a:r>
            </a:p>
          </p:txBody>
        </p:sp>
        <p:sp>
          <p:nvSpPr>
            <p:cNvPr id="55400" name="Rectangle 88"/>
            <p:cNvSpPr>
              <a:spLocks noChangeArrowheads="1"/>
            </p:cNvSpPr>
            <p:nvPr/>
          </p:nvSpPr>
          <p:spPr bwMode="auto">
            <a:xfrm>
              <a:off x="4785"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17</a:t>
              </a:r>
            </a:p>
          </p:txBody>
        </p:sp>
        <p:sp>
          <p:nvSpPr>
            <p:cNvPr id="55401" name="Rectangle 89"/>
            <p:cNvSpPr>
              <a:spLocks noChangeArrowheads="1"/>
            </p:cNvSpPr>
            <p:nvPr/>
          </p:nvSpPr>
          <p:spPr bwMode="auto">
            <a:xfrm>
              <a:off x="4785"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18</a:t>
              </a:r>
            </a:p>
          </p:txBody>
        </p:sp>
        <p:sp>
          <p:nvSpPr>
            <p:cNvPr id="55402" name="Rectangle 90"/>
            <p:cNvSpPr>
              <a:spLocks noChangeArrowheads="1"/>
            </p:cNvSpPr>
            <p:nvPr/>
          </p:nvSpPr>
          <p:spPr bwMode="auto">
            <a:xfrm>
              <a:off x="4785"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19</a:t>
              </a:r>
            </a:p>
          </p:txBody>
        </p:sp>
      </p:grpSp>
      <p:grpSp>
        <p:nvGrpSpPr>
          <p:cNvPr id="55361" name="Group 91"/>
          <p:cNvGrpSpPr>
            <a:grpSpLocks/>
          </p:cNvGrpSpPr>
          <p:nvPr/>
        </p:nvGrpSpPr>
        <p:grpSpPr bwMode="auto">
          <a:xfrm>
            <a:off x="4356100" y="2852738"/>
            <a:ext cx="1152525" cy="865187"/>
            <a:chOff x="974" y="1797"/>
            <a:chExt cx="726" cy="545"/>
          </a:xfrm>
        </p:grpSpPr>
        <p:sp>
          <p:nvSpPr>
            <p:cNvPr id="55395" name="Rectangle 92"/>
            <p:cNvSpPr>
              <a:spLocks noChangeArrowheads="1"/>
            </p:cNvSpPr>
            <p:nvPr/>
          </p:nvSpPr>
          <p:spPr bwMode="auto">
            <a:xfrm>
              <a:off x="974"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20</a:t>
              </a:r>
            </a:p>
          </p:txBody>
        </p:sp>
        <p:sp>
          <p:nvSpPr>
            <p:cNvPr id="55396" name="Rectangle 93"/>
            <p:cNvSpPr>
              <a:spLocks noChangeArrowheads="1"/>
            </p:cNvSpPr>
            <p:nvPr/>
          </p:nvSpPr>
          <p:spPr bwMode="auto">
            <a:xfrm>
              <a:off x="974"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21</a:t>
              </a:r>
            </a:p>
          </p:txBody>
        </p:sp>
        <p:sp>
          <p:nvSpPr>
            <p:cNvPr id="55397" name="Rectangle 94"/>
            <p:cNvSpPr>
              <a:spLocks noChangeArrowheads="1"/>
            </p:cNvSpPr>
            <p:nvPr/>
          </p:nvSpPr>
          <p:spPr bwMode="auto">
            <a:xfrm>
              <a:off x="974"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22</a:t>
              </a:r>
            </a:p>
          </p:txBody>
        </p:sp>
        <p:sp>
          <p:nvSpPr>
            <p:cNvPr id="55398" name="Rectangle 95"/>
            <p:cNvSpPr>
              <a:spLocks noChangeArrowheads="1"/>
            </p:cNvSpPr>
            <p:nvPr/>
          </p:nvSpPr>
          <p:spPr bwMode="auto">
            <a:xfrm>
              <a:off x="974"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23</a:t>
              </a:r>
            </a:p>
          </p:txBody>
        </p:sp>
      </p:grpSp>
      <p:grpSp>
        <p:nvGrpSpPr>
          <p:cNvPr id="55362" name="Group 96"/>
          <p:cNvGrpSpPr>
            <a:grpSpLocks/>
          </p:cNvGrpSpPr>
          <p:nvPr/>
        </p:nvGrpSpPr>
        <p:grpSpPr bwMode="auto">
          <a:xfrm>
            <a:off x="5868988" y="2852738"/>
            <a:ext cx="1152525" cy="865187"/>
            <a:chOff x="1927" y="1797"/>
            <a:chExt cx="726" cy="545"/>
          </a:xfrm>
        </p:grpSpPr>
        <p:sp>
          <p:nvSpPr>
            <p:cNvPr id="55391" name="Rectangle 97"/>
            <p:cNvSpPr>
              <a:spLocks noChangeArrowheads="1"/>
            </p:cNvSpPr>
            <p:nvPr/>
          </p:nvSpPr>
          <p:spPr bwMode="auto">
            <a:xfrm>
              <a:off x="1927"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24</a:t>
              </a:r>
            </a:p>
          </p:txBody>
        </p:sp>
        <p:sp>
          <p:nvSpPr>
            <p:cNvPr id="55392" name="Rectangle 98"/>
            <p:cNvSpPr>
              <a:spLocks noChangeArrowheads="1"/>
            </p:cNvSpPr>
            <p:nvPr/>
          </p:nvSpPr>
          <p:spPr bwMode="auto">
            <a:xfrm>
              <a:off x="1927"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25</a:t>
              </a:r>
            </a:p>
          </p:txBody>
        </p:sp>
        <p:sp>
          <p:nvSpPr>
            <p:cNvPr id="55393" name="Rectangle 99"/>
            <p:cNvSpPr>
              <a:spLocks noChangeArrowheads="1"/>
            </p:cNvSpPr>
            <p:nvPr/>
          </p:nvSpPr>
          <p:spPr bwMode="auto">
            <a:xfrm>
              <a:off x="1927"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26</a:t>
              </a:r>
            </a:p>
          </p:txBody>
        </p:sp>
        <p:sp>
          <p:nvSpPr>
            <p:cNvPr id="55394" name="Rectangle 100"/>
            <p:cNvSpPr>
              <a:spLocks noChangeArrowheads="1"/>
            </p:cNvSpPr>
            <p:nvPr/>
          </p:nvSpPr>
          <p:spPr bwMode="auto">
            <a:xfrm>
              <a:off x="1927"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27</a:t>
              </a:r>
            </a:p>
          </p:txBody>
        </p:sp>
      </p:grpSp>
      <p:grpSp>
        <p:nvGrpSpPr>
          <p:cNvPr id="55363" name="Group 101"/>
          <p:cNvGrpSpPr>
            <a:grpSpLocks/>
          </p:cNvGrpSpPr>
          <p:nvPr/>
        </p:nvGrpSpPr>
        <p:grpSpPr bwMode="auto">
          <a:xfrm>
            <a:off x="7380288" y="2852738"/>
            <a:ext cx="1152525" cy="865187"/>
            <a:chOff x="2879" y="1797"/>
            <a:chExt cx="726" cy="545"/>
          </a:xfrm>
        </p:grpSpPr>
        <p:sp>
          <p:nvSpPr>
            <p:cNvPr id="55387" name="Rectangle 102"/>
            <p:cNvSpPr>
              <a:spLocks noChangeArrowheads="1"/>
            </p:cNvSpPr>
            <p:nvPr/>
          </p:nvSpPr>
          <p:spPr bwMode="auto">
            <a:xfrm>
              <a:off x="2879"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28</a:t>
              </a:r>
            </a:p>
          </p:txBody>
        </p:sp>
        <p:sp>
          <p:nvSpPr>
            <p:cNvPr id="55388" name="Rectangle 103"/>
            <p:cNvSpPr>
              <a:spLocks noChangeArrowheads="1"/>
            </p:cNvSpPr>
            <p:nvPr/>
          </p:nvSpPr>
          <p:spPr bwMode="auto">
            <a:xfrm>
              <a:off x="2879"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29</a:t>
              </a:r>
            </a:p>
          </p:txBody>
        </p:sp>
        <p:sp>
          <p:nvSpPr>
            <p:cNvPr id="55389" name="Rectangle 104"/>
            <p:cNvSpPr>
              <a:spLocks noChangeArrowheads="1"/>
            </p:cNvSpPr>
            <p:nvPr/>
          </p:nvSpPr>
          <p:spPr bwMode="auto">
            <a:xfrm>
              <a:off x="2879"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30</a:t>
              </a:r>
            </a:p>
          </p:txBody>
        </p:sp>
        <p:sp>
          <p:nvSpPr>
            <p:cNvPr id="55390" name="Rectangle 105"/>
            <p:cNvSpPr>
              <a:spLocks noChangeArrowheads="1"/>
            </p:cNvSpPr>
            <p:nvPr/>
          </p:nvSpPr>
          <p:spPr bwMode="auto">
            <a:xfrm>
              <a:off x="2879"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31</a:t>
              </a:r>
            </a:p>
          </p:txBody>
        </p:sp>
      </p:grpSp>
      <p:grpSp>
        <p:nvGrpSpPr>
          <p:cNvPr id="55364" name="Group 106"/>
          <p:cNvGrpSpPr>
            <a:grpSpLocks/>
          </p:cNvGrpSpPr>
          <p:nvPr/>
        </p:nvGrpSpPr>
        <p:grpSpPr bwMode="auto">
          <a:xfrm>
            <a:off x="1328738" y="4149725"/>
            <a:ext cx="1152525" cy="865188"/>
            <a:chOff x="3831" y="1797"/>
            <a:chExt cx="726" cy="545"/>
          </a:xfrm>
        </p:grpSpPr>
        <p:sp>
          <p:nvSpPr>
            <p:cNvPr id="55383" name="Rectangle 107"/>
            <p:cNvSpPr>
              <a:spLocks noChangeArrowheads="1"/>
            </p:cNvSpPr>
            <p:nvPr/>
          </p:nvSpPr>
          <p:spPr bwMode="auto">
            <a:xfrm>
              <a:off x="3831"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32</a:t>
              </a:r>
            </a:p>
          </p:txBody>
        </p:sp>
        <p:sp>
          <p:nvSpPr>
            <p:cNvPr id="55384" name="Rectangle 108"/>
            <p:cNvSpPr>
              <a:spLocks noChangeArrowheads="1"/>
            </p:cNvSpPr>
            <p:nvPr/>
          </p:nvSpPr>
          <p:spPr bwMode="auto">
            <a:xfrm>
              <a:off x="3831"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33</a:t>
              </a:r>
            </a:p>
          </p:txBody>
        </p:sp>
        <p:sp>
          <p:nvSpPr>
            <p:cNvPr id="55385" name="Rectangle 109"/>
            <p:cNvSpPr>
              <a:spLocks noChangeArrowheads="1"/>
            </p:cNvSpPr>
            <p:nvPr/>
          </p:nvSpPr>
          <p:spPr bwMode="auto">
            <a:xfrm>
              <a:off x="3831"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34</a:t>
              </a:r>
            </a:p>
          </p:txBody>
        </p:sp>
        <p:sp>
          <p:nvSpPr>
            <p:cNvPr id="55386" name="Rectangle 110"/>
            <p:cNvSpPr>
              <a:spLocks noChangeArrowheads="1"/>
            </p:cNvSpPr>
            <p:nvPr/>
          </p:nvSpPr>
          <p:spPr bwMode="auto">
            <a:xfrm>
              <a:off x="3831"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35</a:t>
              </a:r>
            </a:p>
          </p:txBody>
        </p:sp>
      </p:grpSp>
      <p:grpSp>
        <p:nvGrpSpPr>
          <p:cNvPr id="55365" name="Group 111"/>
          <p:cNvGrpSpPr>
            <a:grpSpLocks/>
          </p:cNvGrpSpPr>
          <p:nvPr/>
        </p:nvGrpSpPr>
        <p:grpSpPr bwMode="auto">
          <a:xfrm>
            <a:off x="2843213" y="4149725"/>
            <a:ext cx="1152525" cy="865188"/>
            <a:chOff x="4785" y="1797"/>
            <a:chExt cx="726" cy="545"/>
          </a:xfrm>
        </p:grpSpPr>
        <p:sp>
          <p:nvSpPr>
            <p:cNvPr id="55379" name="Rectangle 112"/>
            <p:cNvSpPr>
              <a:spLocks noChangeArrowheads="1"/>
            </p:cNvSpPr>
            <p:nvPr/>
          </p:nvSpPr>
          <p:spPr bwMode="auto">
            <a:xfrm>
              <a:off x="4785"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36</a:t>
              </a:r>
            </a:p>
          </p:txBody>
        </p:sp>
        <p:sp>
          <p:nvSpPr>
            <p:cNvPr id="55380" name="Rectangle 113"/>
            <p:cNvSpPr>
              <a:spLocks noChangeArrowheads="1"/>
            </p:cNvSpPr>
            <p:nvPr/>
          </p:nvSpPr>
          <p:spPr bwMode="auto">
            <a:xfrm>
              <a:off x="4785"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37</a:t>
              </a:r>
            </a:p>
          </p:txBody>
        </p:sp>
        <p:sp>
          <p:nvSpPr>
            <p:cNvPr id="55381" name="Rectangle 114"/>
            <p:cNvSpPr>
              <a:spLocks noChangeArrowheads="1"/>
            </p:cNvSpPr>
            <p:nvPr/>
          </p:nvSpPr>
          <p:spPr bwMode="auto">
            <a:xfrm>
              <a:off x="4785"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38</a:t>
              </a:r>
            </a:p>
          </p:txBody>
        </p:sp>
        <p:sp>
          <p:nvSpPr>
            <p:cNvPr id="55382" name="Rectangle 115"/>
            <p:cNvSpPr>
              <a:spLocks noChangeArrowheads="1"/>
            </p:cNvSpPr>
            <p:nvPr/>
          </p:nvSpPr>
          <p:spPr bwMode="auto">
            <a:xfrm>
              <a:off x="4785"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39</a:t>
              </a:r>
            </a:p>
          </p:txBody>
        </p:sp>
      </p:grpSp>
      <p:grpSp>
        <p:nvGrpSpPr>
          <p:cNvPr id="55366" name="Group 116"/>
          <p:cNvGrpSpPr>
            <a:grpSpLocks/>
          </p:cNvGrpSpPr>
          <p:nvPr/>
        </p:nvGrpSpPr>
        <p:grpSpPr bwMode="auto">
          <a:xfrm>
            <a:off x="5867400" y="4148138"/>
            <a:ext cx="1152525" cy="865187"/>
            <a:chOff x="974" y="2613"/>
            <a:chExt cx="726" cy="545"/>
          </a:xfrm>
        </p:grpSpPr>
        <p:sp>
          <p:nvSpPr>
            <p:cNvPr id="55375" name="Rectangle 117"/>
            <p:cNvSpPr>
              <a:spLocks noChangeArrowheads="1"/>
            </p:cNvSpPr>
            <p:nvPr/>
          </p:nvSpPr>
          <p:spPr bwMode="auto">
            <a:xfrm>
              <a:off x="974" y="261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40</a:t>
              </a:r>
            </a:p>
          </p:txBody>
        </p:sp>
        <p:sp>
          <p:nvSpPr>
            <p:cNvPr id="55376" name="Rectangle 118"/>
            <p:cNvSpPr>
              <a:spLocks noChangeArrowheads="1"/>
            </p:cNvSpPr>
            <p:nvPr/>
          </p:nvSpPr>
          <p:spPr bwMode="auto">
            <a:xfrm>
              <a:off x="974" y="274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41</a:t>
              </a:r>
            </a:p>
          </p:txBody>
        </p:sp>
        <p:sp>
          <p:nvSpPr>
            <p:cNvPr id="55377" name="Rectangle 119"/>
            <p:cNvSpPr>
              <a:spLocks noChangeArrowheads="1"/>
            </p:cNvSpPr>
            <p:nvPr/>
          </p:nvSpPr>
          <p:spPr bwMode="auto">
            <a:xfrm>
              <a:off x="974" y="288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42</a:t>
              </a:r>
            </a:p>
          </p:txBody>
        </p:sp>
        <p:sp>
          <p:nvSpPr>
            <p:cNvPr id="55378" name="Rectangle 120"/>
            <p:cNvSpPr>
              <a:spLocks noChangeArrowheads="1"/>
            </p:cNvSpPr>
            <p:nvPr/>
          </p:nvSpPr>
          <p:spPr bwMode="auto">
            <a:xfrm>
              <a:off x="974" y="3022"/>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43</a:t>
              </a:r>
            </a:p>
          </p:txBody>
        </p:sp>
      </p:grpSp>
      <p:grpSp>
        <p:nvGrpSpPr>
          <p:cNvPr id="55367" name="Group 121"/>
          <p:cNvGrpSpPr>
            <a:grpSpLocks/>
          </p:cNvGrpSpPr>
          <p:nvPr/>
        </p:nvGrpSpPr>
        <p:grpSpPr bwMode="auto">
          <a:xfrm>
            <a:off x="7380288" y="4148138"/>
            <a:ext cx="1152525" cy="865187"/>
            <a:chOff x="1927" y="2613"/>
            <a:chExt cx="726" cy="545"/>
          </a:xfrm>
        </p:grpSpPr>
        <p:sp>
          <p:nvSpPr>
            <p:cNvPr id="55371" name="Rectangle 122"/>
            <p:cNvSpPr>
              <a:spLocks noChangeArrowheads="1"/>
            </p:cNvSpPr>
            <p:nvPr/>
          </p:nvSpPr>
          <p:spPr bwMode="auto">
            <a:xfrm>
              <a:off x="1927" y="261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44</a:t>
              </a:r>
            </a:p>
          </p:txBody>
        </p:sp>
        <p:sp>
          <p:nvSpPr>
            <p:cNvPr id="55372" name="Rectangle 123"/>
            <p:cNvSpPr>
              <a:spLocks noChangeArrowheads="1"/>
            </p:cNvSpPr>
            <p:nvPr/>
          </p:nvSpPr>
          <p:spPr bwMode="auto">
            <a:xfrm>
              <a:off x="1927" y="274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45</a:t>
              </a:r>
            </a:p>
          </p:txBody>
        </p:sp>
        <p:sp>
          <p:nvSpPr>
            <p:cNvPr id="55373" name="Rectangle 124"/>
            <p:cNvSpPr>
              <a:spLocks noChangeArrowheads="1"/>
            </p:cNvSpPr>
            <p:nvPr/>
          </p:nvSpPr>
          <p:spPr bwMode="auto">
            <a:xfrm>
              <a:off x="1927" y="288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46</a:t>
              </a:r>
            </a:p>
          </p:txBody>
        </p:sp>
        <p:sp>
          <p:nvSpPr>
            <p:cNvPr id="55374" name="Rectangle 125"/>
            <p:cNvSpPr>
              <a:spLocks noChangeArrowheads="1"/>
            </p:cNvSpPr>
            <p:nvPr/>
          </p:nvSpPr>
          <p:spPr bwMode="auto">
            <a:xfrm>
              <a:off x="1927" y="3022"/>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47</a:t>
              </a:r>
            </a:p>
          </p:txBody>
        </p:sp>
      </p:grpSp>
      <p:sp>
        <p:nvSpPr>
          <p:cNvPr id="1748101" name="Text Box 133"/>
          <p:cNvSpPr txBox="1">
            <a:spLocks noChangeArrowheads="1"/>
          </p:cNvSpPr>
          <p:nvPr/>
        </p:nvSpPr>
        <p:spPr bwMode="auto">
          <a:xfrm>
            <a:off x="900113" y="5805488"/>
            <a:ext cx="1655762" cy="557212"/>
          </a:xfrm>
          <a:prstGeom prst="rect">
            <a:avLst/>
          </a:prstGeom>
          <a:solidFill>
            <a:srgbClr val="FFFF66"/>
          </a:solidFill>
          <a:ln w="38100" algn="ctr">
            <a:solidFill>
              <a:srgbClr val="FF0000"/>
            </a:solidFill>
            <a:miter lim="800000"/>
            <a:headEnd/>
            <a:tailEnd/>
          </a:ln>
          <a:effectLst>
            <a:outerShdw dist="107763" dir="2700000" algn="ctr" rotWithShape="0">
              <a:schemeClr val="bg2">
                <a:alpha val="50000"/>
              </a:schemeClr>
            </a:outerShdw>
          </a:effectLst>
        </p:spPr>
        <p:txBody>
          <a:bodyPr>
            <a:spAutoFit/>
          </a:bodyPr>
          <a:lstStyle/>
          <a:p>
            <a:pPr algn="ctr">
              <a:spcBef>
                <a:spcPct val="50000"/>
              </a:spcBef>
              <a:defRPr/>
            </a:pPr>
            <a:r>
              <a:rPr lang="zh-CN" altLang="en-US">
                <a:solidFill>
                  <a:srgbClr val="CC0000"/>
                </a:solidFill>
                <a:ea typeface="宋体" pitchFamily="2" charset="-122"/>
              </a:rPr>
              <a:t>并发</a:t>
            </a:r>
            <a:r>
              <a:rPr lang="en-US" altLang="zh-CN">
                <a:solidFill>
                  <a:srgbClr val="CC0000"/>
                </a:solidFill>
                <a:ea typeface="宋体" pitchFamily="2" charset="-122"/>
              </a:rPr>
              <a:t>I/O</a:t>
            </a:r>
          </a:p>
        </p:txBody>
      </p:sp>
      <p:sp>
        <p:nvSpPr>
          <p:cNvPr id="1748102" name="Line 134"/>
          <p:cNvSpPr>
            <a:spLocks noChangeShapeType="1"/>
          </p:cNvSpPr>
          <p:nvPr/>
        </p:nvSpPr>
        <p:spPr bwMode="auto">
          <a:xfrm flipV="1">
            <a:off x="1692275" y="2420938"/>
            <a:ext cx="935038" cy="3384550"/>
          </a:xfrm>
          <a:prstGeom prst="line">
            <a:avLst/>
          </a:prstGeom>
          <a:noFill/>
          <a:ln w="57150">
            <a:solidFill>
              <a:srgbClr val="FF0000"/>
            </a:solidFill>
            <a:round/>
            <a:headEnd/>
            <a:tailEnd type="triangle" w="med" len="lg"/>
          </a:ln>
        </p:spPr>
        <p:txBody>
          <a:bodyPr wrap="none" anchor="ctr"/>
          <a:lstStyle/>
          <a:p>
            <a:endParaRPr lang="zh-CN" altLang="en-US"/>
          </a:p>
        </p:txBody>
      </p:sp>
      <p:sp>
        <p:nvSpPr>
          <p:cNvPr id="1748103" name="Line 135"/>
          <p:cNvSpPr>
            <a:spLocks noChangeShapeType="1"/>
          </p:cNvSpPr>
          <p:nvPr/>
        </p:nvSpPr>
        <p:spPr bwMode="auto">
          <a:xfrm flipV="1">
            <a:off x="2555875" y="4941888"/>
            <a:ext cx="1800225" cy="863600"/>
          </a:xfrm>
          <a:prstGeom prst="line">
            <a:avLst/>
          </a:prstGeom>
          <a:noFill/>
          <a:ln w="57150">
            <a:solidFill>
              <a:srgbClr val="FF0000"/>
            </a:solidFill>
            <a:round/>
            <a:headEnd/>
            <a:tailEnd type="triangle" w="med" len="lg"/>
          </a:ln>
        </p:spPr>
        <p:txBody>
          <a:bodyPr wrap="none" anchor="ct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748099"/>
                                        </p:tgtEl>
                                        <p:attrNameLst>
                                          <p:attrName>style.visibility</p:attrName>
                                        </p:attrNameLst>
                                      </p:cBhvr>
                                      <p:to>
                                        <p:strVal val="visible"/>
                                      </p:to>
                                    </p:set>
                                    <p:anim calcmode="lin" valueType="num">
                                      <p:cBhvr>
                                        <p:cTn id="7" dur="500" fill="hold"/>
                                        <p:tgtEl>
                                          <p:spTgt spid="1748099"/>
                                        </p:tgtEl>
                                        <p:attrNameLst>
                                          <p:attrName>ppt_w</p:attrName>
                                        </p:attrNameLst>
                                      </p:cBhvr>
                                      <p:tavLst>
                                        <p:tav tm="0">
                                          <p:val>
                                            <p:fltVal val="0"/>
                                          </p:val>
                                        </p:tav>
                                        <p:tav tm="100000">
                                          <p:val>
                                            <p:strVal val="#ppt_w"/>
                                          </p:val>
                                        </p:tav>
                                      </p:tavLst>
                                    </p:anim>
                                    <p:anim calcmode="lin" valueType="num">
                                      <p:cBhvr>
                                        <p:cTn id="8" dur="500" fill="hold"/>
                                        <p:tgtEl>
                                          <p:spTgt spid="1748099"/>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748100"/>
                                        </p:tgtEl>
                                        <p:attrNameLst>
                                          <p:attrName>style.visibility</p:attrName>
                                        </p:attrNameLst>
                                      </p:cBhvr>
                                      <p:to>
                                        <p:strVal val="visible"/>
                                      </p:to>
                                    </p:set>
                                    <p:anim calcmode="lin" valueType="num">
                                      <p:cBhvr>
                                        <p:cTn id="11" dur="500" fill="hold"/>
                                        <p:tgtEl>
                                          <p:spTgt spid="1748100"/>
                                        </p:tgtEl>
                                        <p:attrNameLst>
                                          <p:attrName>ppt_w</p:attrName>
                                        </p:attrNameLst>
                                      </p:cBhvr>
                                      <p:tavLst>
                                        <p:tav tm="0">
                                          <p:val>
                                            <p:fltVal val="0"/>
                                          </p:val>
                                        </p:tav>
                                        <p:tav tm="100000">
                                          <p:val>
                                            <p:strVal val="#ppt_w"/>
                                          </p:val>
                                        </p:tav>
                                      </p:tavLst>
                                    </p:anim>
                                    <p:anim calcmode="lin" valueType="num">
                                      <p:cBhvr>
                                        <p:cTn id="12" dur="500" fill="hold"/>
                                        <p:tgtEl>
                                          <p:spTgt spid="1748100"/>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748101"/>
                                        </p:tgtEl>
                                        <p:attrNameLst>
                                          <p:attrName>style.visibility</p:attrName>
                                        </p:attrNameLst>
                                      </p:cBhvr>
                                      <p:to>
                                        <p:strVal val="visible"/>
                                      </p:to>
                                    </p:set>
                                  </p:childTnLst>
                                </p:cTn>
                              </p:par>
                              <p:par>
                                <p:cTn id="16" presetID="18" presetClass="entr" presetSubtype="3" fill="hold" grpId="0" nodeType="withEffect">
                                  <p:stCondLst>
                                    <p:cond delay="0"/>
                                  </p:stCondLst>
                                  <p:childTnLst>
                                    <p:set>
                                      <p:cBhvr>
                                        <p:cTn id="17" dur="1" fill="hold">
                                          <p:stCondLst>
                                            <p:cond delay="0"/>
                                          </p:stCondLst>
                                        </p:cTn>
                                        <p:tgtEl>
                                          <p:spTgt spid="1748102"/>
                                        </p:tgtEl>
                                        <p:attrNameLst>
                                          <p:attrName>style.visibility</p:attrName>
                                        </p:attrNameLst>
                                      </p:cBhvr>
                                      <p:to>
                                        <p:strVal val="visible"/>
                                      </p:to>
                                    </p:set>
                                    <p:animEffect transition="in" filter="strips(upRight)">
                                      <p:cBhvr>
                                        <p:cTn id="18" dur="500"/>
                                        <p:tgtEl>
                                          <p:spTgt spid="1748102"/>
                                        </p:tgtEl>
                                      </p:cBhvr>
                                    </p:animEffect>
                                  </p:childTnLst>
                                </p:cTn>
                              </p:par>
                              <p:par>
                                <p:cTn id="19" presetID="18" presetClass="entr" presetSubtype="3" fill="hold" grpId="0" nodeType="withEffect">
                                  <p:stCondLst>
                                    <p:cond delay="0"/>
                                  </p:stCondLst>
                                  <p:childTnLst>
                                    <p:set>
                                      <p:cBhvr>
                                        <p:cTn id="20" dur="1" fill="hold">
                                          <p:stCondLst>
                                            <p:cond delay="0"/>
                                          </p:stCondLst>
                                        </p:cTn>
                                        <p:tgtEl>
                                          <p:spTgt spid="1748103"/>
                                        </p:tgtEl>
                                        <p:attrNameLst>
                                          <p:attrName>style.visibility</p:attrName>
                                        </p:attrNameLst>
                                      </p:cBhvr>
                                      <p:to>
                                        <p:strVal val="visible"/>
                                      </p:to>
                                    </p:set>
                                    <p:animEffect transition="in" filter="strips(upRight)">
                                      <p:cBhvr>
                                        <p:cTn id="21" dur="500"/>
                                        <p:tgtEl>
                                          <p:spTgt spid="1748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8100" grpId="0" animBg="1"/>
      <p:bldP spid="1748099" grpId="0" animBg="1"/>
      <p:bldP spid="1748101" grpId="0" animBg="1"/>
      <p:bldP spid="1748102" grpId="0" animBg="1"/>
      <p:bldP spid="174810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4"/>
          <p:cNvSpPr>
            <a:spLocks noGrp="1"/>
          </p:cNvSpPr>
          <p:nvPr>
            <p:ph type="sldNum" sz="quarter" idx="11"/>
          </p:nvPr>
        </p:nvSpPr>
        <p:spPr>
          <a:noFill/>
        </p:spPr>
        <p:txBody>
          <a:bodyPr/>
          <a:lstStyle/>
          <a:p>
            <a:fld id="{DA54336C-806B-40F0-8653-A49757C4D861}" type="slidenum">
              <a:rPr lang="zh-CN" altLang="en-US" smtClean="0">
                <a:ea typeface="宋体" charset="-122"/>
              </a:rPr>
              <a:pPr/>
              <a:t>54</a:t>
            </a:fld>
            <a:endParaRPr lang="en-US" altLang="zh-CN" smtClean="0">
              <a:ea typeface="宋体" charset="-122"/>
            </a:endParaRPr>
          </a:p>
        </p:txBody>
      </p:sp>
      <p:sp>
        <p:nvSpPr>
          <p:cNvPr id="56323"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6324" name="Rectangle 29"/>
          <p:cNvSpPr>
            <a:spLocks noGrp="1" noChangeArrowheads="1"/>
          </p:cNvSpPr>
          <p:nvPr>
            <p:ph type="body" idx="1"/>
          </p:nvPr>
        </p:nvSpPr>
        <p:spPr>
          <a:xfrm>
            <a:off x="250825" y="620713"/>
            <a:ext cx="8713788" cy="6022975"/>
          </a:xfrm>
        </p:spPr>
        <p:txBody>
          <a:bodyPr/>
          <a:lstStyle/>
          <a:p>
            <a:pPr eaLnBrk="1" hangingPunct="1"/>
            <a:r>
              <a:rPr lang="en-US" altLang="zh-CN" sz="2400" smtClean="0"/>
              <a:t>RAID3</a:t>
            </a:r>
            <a:r>
              <a:rPr lang="zh-CN" altLang="en-US" sz="2400" smtClean="0"/>
              <a:t>、</a:t>
            </a:r>
            <a:r>
              <a:rPr lang="en-US" altLang="zh-CN" sz="2400" smtClean="0"/>
              <a:t>RAID4</a:t>
            </a:r>
            <a:r>
              <a:rPr lang="zh-CN" altLang="en-US" sz="2400" smtClean="0"/>
              <a:t>、</a:t>
            </a:r>
            <a:r>
              <a:rPr lang="en-US" altLang="zh-CN" sz="2400" smtClean="0"/>
              <a:t>RAID5</a:t>
            </a:r>
            <a:r>
              <a:rPr lang="zh-CN" altLang="en-US" sz="2400" smtClean="0"/>
              <a:t>中</a:t>
            </a:r>
            <a:r>
              <a:rPr lang="zh-CN" altLang="en-US" sz="2400" smtClean="0">
                <a:solidFill>
                  <a:srgbClr val="FF3300"/>
                </a:solidFill>
                <a:ea typeface="黑体" pitchFamily="49" charset="-122"/>
              </a:rPr>
              <a:t>校验数据</a:t>
            </a:r>
            <a:r>
              <a:rPr lang="zh-CN" altLang="en-US" sz="2400" smtClean="0"/>
              <a:t>的生成：</a:t>
            </a:r>
          </a:p>
          <a:p>
            <a:pPr lvl="1" eaLnBrk="1" hangingPunct="1"/>
            <a:r>
              <a:rPr lang="zh-CN" altLang="en-US" sz="2400" smtClean="0"/>
              <a:t>设磁盘阵列中共</a:t>
            </a:r>
            <a:r>
              <a:rPr lang="en-US" altLang="zh-CN" sz="2400" smtClean="0"/>
              <a:t>5</a:t>
            </a:r>
            <a:r>
              <a:rPr lang="zh-CN" altLang="en-US" sz="2400" smtClean="0"/>
              <a:t>个磁盘，</a:t>
            </a:r>
            <a:r>
              <a:rPr lang="en-US" altLang="zh-CN" sz="2400" smtClean="0"/>
              <a:t>X0</a:t>
            </a:r>
            <a:r>
              <a:rPr lang="zh-CN" altLang="en-US" sz="2400" smtClean="0"/>
              <a:t>、</a:t>
            </a:r>
            <a:r>
              <a:rPr lang="en-US" altLang="zh-CN" sz="2400" smtClean="0"/>
              <a:t>X1</a:t>
            </a:r>
            <a:r>
              <a:rPr lang="zh-CN" altLang="en-US" sz="2400" smtClean="0"/>
              <a:t>、</a:t>
            </a:r>
            <a:r>
              <a:rPr lang="en-US" altLang="zh-CN" sz="2400" smtClean="0"/>
              <a:t>X2</a:t>
            </a:r>
            <a:r>
              <a:rPr lang="zh-CN" altLang="en-US" sz="2400" smtClean="0"/>
              <a:t>、</a:t>
            </a:r>
            <a:r>
              <a:rPr lang="en-US" altLang="zh-CN" sz="2400" smtClean="0"/>
              <a:t>X3</a:t>
            </a:r>
            <a:r>
              <a:rPr lang="zh-CN" altLang="en-US" sz="2400" smtClean="0"/>
              <a:t>保存数据，</a:t>
            </a:r>
            <a:r>
              <a:rPr lang="en-US" altLang="zh-CN" sz="2400" smtClean="0"/>
              <a:t>X4</a:t>
            </a:r>
            <a:r>
              <a:rPr lang="zh-CN" altLang="en-US" sz="2400" smtClean="0"/>
              <a:t>是奇偶校验盘，奇偶校验的第</a:t>
            </a:r>
            <a:r>
              <a:rPr lang="en-US" altLang="zh-CN" sz="2400" i="1" smtClean="0"/>
              <a:t>i</a:t>
            </a:r>
            <a:r>
              <a:rPr lang="zh-CN" altLang="en-US" sz="2400" smtClean="0"/>
              <a:t>位计算公式为：</a:t>
            </a:r>
            <a:br>
              <a:rPr lang="zh-CN" altLang="en-US" sz="2400" smtClean="0"/>
            </a:br>
            <a:r>
              <a:rPr lang="en-US" altLang="zh-CN" sz="2400" smtClean="0">
                <a:solidFill>
                  <a:srgbClr val="0000FF"/>
                </a:solidFill>
              </a:rPr>
              <a:t>X4(</a:t>
            </a:r>
            <a:r>
              <a:rPr lang="en-US" altLang="zh-CN" sz="2400" i="1" smtClean="0">
                <a:solidFill>
                  <a:srgbClr val="0000FF"/>
                </a:solidFill>
              </a:rPr>
              <a:t>i</a:t>
            </a:r>
            <a:r>
              <a:rPr lang="en-US" altLang="zh-CN" sz="2400" smtClean="0">
                <a:solidFill>
                  <a:srgbClr val="0000FF"/>
                </a:solidFill>
              </a:rPr>
              <a:t>)</a:t>
            </a:r>
            <a:r>
              <a:rPr lang="zh-CN" altLang="en-US" sz="2400" smtClean="0">
                <a:solidFill>
                  <a:srgbClr val="0000FF"/>
                </a:solidFill>
              </a:rPr>
              <a:t>＝</a:t>
            </a:r>
            <a:r>
              <a:rPr lang="en-US" altLang="zh-CN" sz="2400" smtClean="0">
                <a:solidFill>
                  <a:srgbClr val="0000FF"/>
                </a:solidFill>
              </a:rPr>
              <a:t>X3(</a:t>
            </a:r>
            <a:r>
              <a:rPr lang="en-US" altLang="zh-CN" sz="2400" i="1" smtClean="0">
                <a:solidFill>
                  <a:srgbClr val="0000FF"/>
                </a:solidFill>
              </a:rPr>
              <a:t>i</a:t>
            </a:r>
            <a:r>
              <a:rPr lang="en-US" altLang="zh-CN" sz="2400" smtClean="0">
                <a:solidFill>
                  <a:srgbClr val="0000FF"/>
                </a:solidFill>
              </a:rPr>
              <a:t>)</a:t>
            </a:r>
            <a:r>
              <a:rPr lang="en-US" altLang="zh-CN" sz="2400" smtClean="0">
                <a:solidFill>
                  <a:srgbClr val="0000FF"/>
                </a:solidFill>
                <a:latin typeface="宋体" charset="-122"/>
              </a:rPr>
              <a:t>⊕</a:t>
            </a:r>
            <a:r>
              <a:rPr lang="en-US" altLang="zh-CN" sz="2400" smtClean="0">
                <a:solidFill>
                  <a:srgbClr val="0000FF"/>
                </a:solidFill>
              </a:rPr>
              <a:t>X2(</a:t>
            </a:r>
            <a:r>
              <a:rPr lang="en-US" altLang="zh-CN" sz="2400" i="1" smtClean="0">
                <a:solidFill>
                  <a:srgbClr val="0000FF"/>
                </a:solidFill>
              </a:rPr>
              <a:t>i</a:t>
            </a:r>
            <a:r>
              <a:rPr lang="en-US" altLang="zh-CN" sz="2400" smtClean="0">
                <a:solidFill>
                  <a:srgbClr val="0000FF"/>
                </a:solidFill>
              </a:rPr>
              <a:t>)</a:t>
            </a:r>
            <a:r>
              <a:rPr lang="en-US" altLang="zh-CN" sz="2400" smtClean="0">
                <a:solidFill>
                  <a:srgbClr val="0000FF"/>
                </a:solidFill>
                <a:latin typeface="宋体" charset="-122"/>
              </a:rPr>
              <a:t>⊕</a:t>
            </a:r>
            <a:r>
              <a:rPr lang="en-US" altLang="zh-CN" sz="2400" smtClean="0">
                <a:solidFill>
                  <a:srgbClr val="0000FF"/>
                </a:solidFill>
              </a:rPr>
              <a:t>X1(</a:t>
            </a:r>
            <a:r>
              <a:rPr lang="en-US" altLang="zh-CN" sz="2400" i="1" smtClean="0">
                <a:solidFill>
                  <a:srgbClr val="0000FF"/>
                </a:solidFill>
              </a:rPr>
              <a:t>i</a:t>
            </a:r>
            <a:r>
              <a:rPr lang="en-US" altLang="zh-CN" sz="2400" smtClean="0">
                <a:solidFill>
                  <a:srgbClr val="0000FF"/>
                </a:solidFill>
              </a:rPr>
              <a:t>)</a:t>
            </a:r>
            <a:r>
              <a:rPr lang="en-US" altLang="zh-CN" sz="2400" smtClean="0">
                <a:solidFill>
                  <a:srgbClr val="0000FF"/>
                </a:solidFill>
                <a:latin typeface="宋体" charset="-122"/>
              </a:rPr>
              <a:t>⊕</a:t>
            </a:r>
            <a:r>
              <a:rPr lang="en-US" altLang="zh-CN" sz="2400" smtClean="0">
                <a:solidFill>
                  <a:srgbClr val="0000FF"/>
                </a:solidFill>
              </a:rPr>
              <a:t>X0(</a:t>
            </a:r>
            <a:r>
              <a:rPr lang="en-US" altLang="zh-CN" sz="2400" i="1" smtClean="0">
                <a:solidFill>
                  <a:srgbClr val="0000FF"/>
                </a:solidFill>
              </a:rPr>
              <a:t>i</a:t>
            </a:r>
            <a:r>
              <a:rPr lang="en-US" altLang="zh-CN" sz="2400" smtClean="0">
                <a:solidFill>
                  <a:srgbClr val="0000FF"/>
                </a:solidFill>
              </a:rPr>
              <a:t>)</a:t>
            </a:r>
          </a:p>
          <a:p>
            <a:pPr lvl="1" eaLnBrk="1" hangingPunct="1"/>
            <a:r>
              <a:rPr lang="zh-CN" altLang="en-US" sz="2400" smtClean="0"/>
              <a:t>若磁盘</a:t>
            </a:r>
            <a:r>
              <a:rPr lang="en-US" altLang="zh-CN" sz="2400" smtClean="0"/>
              <a:t>X1</a:t>
            </a:r>
            <a:r>
              <a:rPr lang="zh-CN" altLang="en-US" sz="2400" smtClean="0"/>
              <a:t>损坏，上述等式两边同时异或</a:t>
            </a:r>
            <a:r>
              <a:rPr lang="en-US" altLang="zh-CN" sz="2400" smtClean="0"/>
              <a:t>X4(</a:t>
            </a:r>
            <a:r>
              <a:rPr lang="en-US" altLang="zh-CN" sz="2400" i="1" smtClean="0"/>
              <a:t>i</a:t>
            </a:r>
            <a:r>
              <a:rPr lang="en-US" altLang="zh-CN" sz="2400" smtClean="0"/>
              <a:t>)</a:t>
            </a:r>
            <a:r>
              <a:rPr lang="en-US" altLang="zh-CN" sz="2400" smtClean="0">
                <a:latin typeface="宋体" charset="-122"/>
              </a:rPr>
              <a:t>⊕</a:t>
            </a:r>
            <a:r>
              <a:rPr lang="en-US" altLang="zh-CN" sz="2400" smtClean="0"/>
              <a:t>X1(</a:t>
            </a:r>
            <a:r>
              <a:rPr lang="en-US" altLang="zh-CN" sz="2400" i="1" smtClean="0"/>
              <a:t>i</a:t>
            </a:r>
            <a:r>
              <a:rPr lang="en-US" altLang="zh-CN" sz="2400" smtClean="0"/>
              <a:t>)</a:t>
            </a:r>
            <a:r>
              <a:rPr lang="zh-CN" altLang="en-US" sz="2400" smtClean="0"/>
              <a:t>，得到如下等式：</a:t>
            </a:r>
            <a:br>
              <a:rPr lang="zh-CN" altLang="en-US" sz="2400" smtClean="0"/>
            </a:br>
            <a:r>
              <a:rPr lang="en-US" altLang="zh-CN" sz="2400" smtClean="0">
                <a:solidFill>
                  <a:srgbClr val="006600"/>
                </a:solidFill>
              </a:rPr>
              <a:t>X1(</a:t>
            </a:r>
            <a:r>
              <a:rPr lang="en-US" altLang="zh-CN" sz="2400" i="1" smtClean="0">
                <a:solidFill>
                  <a:srgbClr val="006600"/>
                </a:solidFill>
              </a:rPr>
              <a:t>i</a:t>
            </a:r>
            <a:r>
              <a:rPr lang="en-US" altLang="zh-CN" sz="2400" smtClean="0">
                <a:solidFill>
                  <a:srgbClr val="006600"/>
                </a:solidFill>
              </a:rPr>
              <a:t>)</a:t>
            </a:r>
            <a:r>
              <a:rPr lang="zh-CN" altLang="en-US" sz="2400" smtClean="0">
                <a:solidFill>
                  <a:srgbClr val="006600"/>
                </a:solidFill>
              </a:rPr>
              <a:t>＝</a:t>
            </a:r>
            <a:r>
              <a:rPr lang="en-US" altLang="zh-CN" sz="2400" smtClean="0">
                <a:solidFill>
                  <a:srgbClr val="006600"/>
                </a:solidFill>
              </a:rPr>
              <a:t>X4(</a:t>
            </a:r>
            <a:r>
              <a:rPr lang="en-US" altLang="zh-CN" sz="2400" i="1" smtClean="0">
                <a:solidFill>
                  <a:srgbClr val="006600"/>
                </a:solidFill>
              </a:rPr>
              <a:t>i</a:t>
            </a:r>
            <a:r>
              <a:rPr lang="en-US" altLang="zh-CN" sz="2400" smtClean="0">
                <a:solidFill>
                  <a:srgbClr val="006600"/>
                </a:solidFill>
              </a:rPr>
              <a:t>)</a:t>
            </a:r>
            <a:r>
              <a:rPr lang="en-US" altLang="zh-CN" sz="2400" smtClean="0">
                <a:solidFill>
                  <a:srgbClr val="006600"/>
                </a:solidFill>
                <a:latin typeface="宋体" charset="-122"/>
              </a:rPr>
              <a:t>⊕</a:t>
            </a:r>
            <a:r>
              <a:rPr lang="en-US" altLang="zh-CN" sz="2400" smtClean="0">
                <a:solidFill>
                  <a:srgbClr val="006600"/>
                </a:solidFill>
              </a:rPr>
              <a:t>X3(</a:t>
            </a:r>
            <a:r>
              <a:rPr lang="en-US" altLang="zh-CN" sz="2400" i="1" smtClean="0">
                <a:solidFill>
                  <a:srgbClr val="006600"/>
                </a:solidFill>
              </a:rPr>
              <a:t>i</a:t>
            </a:r>
            <a:r>
              <a:rPr lang="en-US" altLang="zh-CN" sz="2400" smtClean="0">
                <a:solidFill>
                  <a:srgbClr val="006600"/>
                </a:solidFill>
              </a:rPr>
              <a:t>)</a:t>
            </a:r>
            <a:r>
              <a:rPr lang="en-US" altLang="zh-CN" sz="2400" smtClean="0">
                <a:solidFill>
                  <a:srgbClr val="006600"/>
                </a:solidFill>
                <a:latin typeface="宋体" charset="-122"/>
              </a:rPr>
              <a:t>⊕</a:t>
            </a:r>
            <a:r>
              <a:rPr lang="en-US" altLang="zh-CN" sz="2400" smtClean="0">
                <a:solidFill>
                  <a:srgbClr val="006600"/>
                </a:solidFill>
              </a:rPr>
              <a:t>X2(</a:t>
            </a:r>
            <a:r>
              <a:rPr lang="en-US" altLang="zh-CN" sz="2400" i="1" smtClean="0">
                <a:solidFill>
                  <a:srgbClr val="006600"/>
                </a:solidFill>
              </a:rPr>
              <a:t>i</a:t>
            </a:r>
            <a:r>
              <a:rPr lang="en-US" altLang="zh-CN" sz="2400" smtClean="0">
                <a:solidFill>
                  <a:srgbClr val="006600"/>
                </a:solidFill>
              </a:rPr>
              <a:t>)</a:t>
            </a:r>
            <a:r>
              <a:rPr lang="en-US" altLang="zh-CN" sz="2400" smtClean="0">
                <a:solidFill>
                  <a:srgbClr val="006600"/>
                </a:solidFill>
                <a:latin typeface="宋体" charset="-122"/>
              </a:rPr>
              <a:t>⊕</a:t>
            </a:r>
            <a:r>
              <a:rPr lang="en-US" altLang="zh-CN" sz="2400" smtClean="0">
                <a:solidFill>
                  <a:srgbClr val="006600"/>
                </a:solidFill>
              </a:rPr>
              <a:t>X0(</a:t>
            </a:r>
            <a:r>
              <a:rPr lang="en-US" altLang="zh-CN" sz="2400" i="1" smtClean="0">
                <a:solidFill>
                  <a:srgbClr val="006600"/>
                </a:solidFill>
              </a:rPr>
              <a:t>i</a:t>
            </a:r>
            <a:r>
              <a:rPr lang="en-US" altLang="zh-CN" sz="2400" smtClean="0">
                <a:solidFill>
                  <a:srgbClr val="006600"/>
                </a:solidFill>
              </a:rPr>
              <a:t>)</a:t>
            </a:r>
          </a:p>
          <a:p>
            <a:pPr lvl="1" eaLnBrk="1" hangingPunct="1"/>
            <a:r>
              <a:rPr lang="zh-CN" altLang="en-US" sz="2400" smtClean="0"/>
              <a:t>本原则适用于</a:t>
            </a:r>
            <a:r>
              <a:rPr lang="en-US" altLang="zh-CN" sz="2400" smtClean="0"/>
              <a:t>RAID</a:t>
            </a:r>
            <a:r>
              <a:rPr lang="zh-CN" altLang="en-US" sz="2400" smtClean="0"/>
              <a:t>第</a:t>
            </a:r>
            <a:r>
              <a:rPr lang="en-US" altLang="zh-CN" sz="2400" smtClean="0"/>
              <a:t>3</a:t>
            </a:r>
            <a:r>
              <a:rPr lang="zh-CN" altLang="en-US" sz="2400" smtClean="0"/>
              <a:t>、</a:t>
            </a:r>
            <a:r>
              <a:rPr lang="en-US" altLang="zh-CN" sz="2400" smtClean="0"/>
              <a:t>4</a:t>
            </a:r>
            <a:r>
              <a:rPr lang="zh-CN" altLang="en-US" sz="2400" smtClean="0"/>
              <a:t>、</a:t>
            </a:r>
            <a:r>
              <a:rPr lang="en-US" altLang="zh-CN" sz="2400" smtClean="0"/>
              <a:t>5</a:t>
            </a:r>
            <a:r>
              <a:rPr lang="zh-CN" altLang="en-US" sz="2400" smtClean="0"/>
              <a:t>、</a:t>
            </a:r>
            <a:r>
              <a:rPr lang="en-US" altLang="zh-CN" sz="2400" smtClean="0"/>
              <a:t>6</a:t>
            </a:r>
            <a:r>
              <a:rPr lang="zh-CN" altLang="en-US" sz="2400" smtClean="0"/>
              <a:t>级。</a:t>
            </a:r>
          </a:p>
          <a:p>
            <a:pPr eaLnBrk="1" hangingPunct="1"/>
            <a:r>
              <a:rPr lang="en-US" altLang="zh-CN" sz="2400" smtClean="0"/>
              <a:t>RAID4</a:t>
            </a:r>
            <a:r>
              <a:rPr lang="zh-CN" altLang="en-US" sz="2400" smtClean="0"/>
              <a:t>、</a:t>
            </a:r>
            <a:r>
              <a:rPr lang="en-US" altLang="zh-CN" sz="2400" smtClean="0"/>
              <a:t>RAID5</a:t>
            </a:r>
            <a:r>
              <a:rPr lang="zh-CN" altLang="en-US" sz="2400" smtClean="0"/>
              <a:t>的</a:t>
            </a:r>
            <a:r>
              <a:rPr lang="zh-CN" altLang="en-US" sz="2400" smtClean="0">
                <a:solidFill>
                  <a:srgbClr val="FF3300"/>
                </a:solidFill>
                <a:ea typeface="黑体" pitchFamily="49" charset="-122"/>
              </a:rPr>
              <a:t>写损失</a:t>
            </a:r>
            <a:r>
              <a:rPr lang="zh-CN" altLang="en-US" sz="2400" smtClean="0"/>
              <a:t>：</a:t>
            </a:r>
          </a:p>
          <a:p>
            <a:pPr lvl="1" eaLnBrk="1" hangingPunct="1">
              <a:buFont typeface="Wingdings" pitchFamily="2" charset="2"/>
              <a:buNone/>
            </a:pPr>
            <a:r>
              <a:rPr lang="zh-CN" altLang="en-US" sz="2400" smtClean="0"/>
              <a:t>初始：</a:t>
            </a:r>
            <a:r>
              <a:rPr lang="en-US" altLang="zh-CN" sz="2400" smtClean="0">
                <a:solidFill>
                  <a:srgbClr val="0000FF"/>
                </a:solidFill>
              </a:rPr>
              <a:t>X4(</a:t>
            </a:r>
            <a:r>
              <a:rPr lang="en-US" altLang="zh-CN" sz="2400" i="1" smtClean="0">
                <a:solidFill>
                  <a:srgbClr val="0000FF"/>
                </a:solidFill>
              </a:rPr>
              <a:t>i</a:t>
            </a:r>
            <a:r>
              <a:rPr lang="en-US" altLang="zh-CN" sz="2400" smtClean="0">
                <a:solidFill>
                  <a:srgbClr val="0000FF"/>
                </a:solidFill>
              </a:rPr>
              <a:t>)</a:t>
            </a:r>
            <a:r>
              <a:rPr lang="zh-CN" altLang="en-US" sz="2400" smtClean="0">
                <a:solidFill>
                  <a:srgbClr val="0000FF"/>
                </a:solidFill>
              </a:rPr>
              <a:t>＝</a:t>
            </a:r>
            <a:r>
              <a:rPr lang="en-US" altLang="zh-CN" sz="2400" smtClean="0">
                <a:solidFill>
                  <a:srgbClr val="0000FF"/>
                </a:solidFill>
              </a:rPr>
              <a:t>X3(</a:t>
            </a:r>
            <a:r>
              <a:rPr lang="en-US" altLang="zh-CN" sz="2400" i="1" smtClean="0">
                <a:solidFill>
                  <a:srgbClr val="0000FF"/>
                </a:solidFill>
              </a:rPr>
              <a:t>i</a:t>
            </a:r>
            <a:r>
              <a:rPr lang="en-US" altLang="zh-CN" sz="2400" smtClean="0">
                <a:solidFill>
                  <a:srgbClr val="0000FF"/>
                </a:solidFill>
              </a:rPr>
              <a:t>)</a:t>
            </a:r>
            <a:r>
              <a:rPr lang="en-US" altLang="zh-CN" sz="2400" smtClean="0">
                <a:solidFill>
                  <a:srgbClr val="0000FF"/>
                </a:solidFill>
                <a:latin typeface="宋体" charset="-122"/>
              </a:rPr>
              <a:t>⊕</a:t>
            </a:r>
            <a:r>
              <a:rPr lang="en-US" altLang="zh-CN" sz="2400" smtClean="0">
                <a:solidFill>
                  <a:srgbClr val="0000FF"/>
                </a:solidFill>
              </a:rPr>
              <a:t>X2(</a:t>
            </a:r>
            <a:r>
              <a:rPr lang="en-US" altLang="zh-CN" sz="2400" i="1" smtClean="0">
                <a:solidFill>
                  <a:srgbClr val="0000FF"/>
                </a:solidFill>
              </a:rPr>
              <a:t>i</a:t>
            </a:r>
            <a:r>
              <a:rPr lang="en-US" altLang="zh-CN" sz="2400" smtClean="0">
                <a:solidFill>
                  <a:srgbClr val="0000FF"/>
                </a:solidFill>
              </a:rPr>
              <a:t>)</a:t>
            </a:r>
            <a:r>
              <a:rPr lang="en-US" altLang="zh-CN" sz="2400" smtClean="0">
                <a:solidFill>
                  <a:srgbClr val="0000FF"/>
                </a:solidFill>
                <a:latin typeface="宋体" charset="-122"/>
              </a:rPr>
              <a:t>⊕</a:t>
            </a:r>
            <a:r>
              <a:rPr lang="en-US" altLang="zh-CN" sz="2400" smtClean="0">
                <a:solidFill>
                  <a:srgbClr val="0000FF"/>
                </a:solidFill>
              </a:rPr>
              <a:t>X1(</a:t>
            </a:r>
            <a:r>
              <a:rPr lang="en-US" altLang="zh-CN" sz="2400" i="1" smtClean="0">
                <a:solidFill>
                  <a:srgbClr val="0000FF"/>
                </a:solidFill>
              </a:rPr>
              <a:t>i</a:t>
            </a:r>
            <a:r>
              <a:rPr lang="en-US" altLang="zh-CN" sz="2400" smtClean="0">
                <a:solidFill>
                  <a:srgbClr val="0000FF"/>
                </a:solidFill>
              </a:rPr>
              <a:t>)</a:t>
            </a:r>
            <a:r>
              <a:rPr lang="en-US" altLang="zh-CN" sz="2400" smtClean="0">
                <a:solidFill>
                  <a:srgbClr val="0000FF"/>
                </a:solidFill>
                <a:latin typeface="宋体" charset="-122"/>
              </a:rPr>
              <a:t>⊕</a:t>
            </a:r>
            <a:r>
              <a:rPr lang="en-US" altLang="zh-CN" sz="2400" smtClean="0">
                <a:solidFill>
                  <a:srgbClr val="0000FF"/>
                </a:solidFill>
              </a:rPr>
              <a:t>X0(</a:t>
            </a:r>
            <a:r>
              <a:rPr lang="en-US" altLang="zh-CN" sz="2400" i="1" smtClean="0">
                <a:solidFill>
                  <a:srgbClr val="0000FF"/>
                </a:solidFill>
              </a:rPr>
              <a:t>i</a:t>
            </a:r>
            <a:r>
              <a:rPr lang="en-US" altLang="zh-CN" sz="2400" smtClean="0">
                <a:solidFill>
                  <a:srgbClr val="0000FF"/>
                </a:solidFill>
              </a:rPr>
              <a:t>)</a:t>
            </a:r>
          </a:p>
          <a:p>
            <a:pPr lvl="1" eaLnBrk="1" hangingPunct="1">
              <a:buFont typeface="Wingdings" pitchFamily="2" charset="2"/>
              <a:buNone/>
            </a:pPr>
            <a:r>
              <a:rPr lang="zh-CN" altLang="en-US" sz="2400" smtClean="0"/>
              <a:t>修改后，可能改变的位用撇号</a:t>
            </a:r>
            <a:r>
              <a:rPr lang="en-US" altLang="zh-CN" sz="2400" smtClean="0">
                <a:latin typeface="宋体" charset="-122"/>
              </a:rPr>
              <a:t>(</a:t>
            </a:r>
            <a:r>
              <a:rPr lang="en-US" altLang="zh-CN" sz="2400" smtClean="0"/>
              <a:t>'</a:t>
            </a:r>
            <a:r>
              <a:rPr lang="en-US" altLang="zh-CN" sz="2400" smtClean="0">
                <a:latin typeface="宋体" charset="-122"/>
              </a:rPr>
              <a:t>)</a:t>
            </a:r>
            <a:r>
              <a:rPr lang="zh-CN" altLang="en-US" sz="2400" smtClean="0"/>
              <a:t>表示：</a:t>
            </a:r>
          </a:p>
          <a:p>
            <a:pPr lvl="1" eaLnBrk="1" hangingPunct="1">
              <a:buFont typeface="Wingdings" pitchFamily="2" charset="2"/>
              <a:buNone/>
            </a:pPr>
            <a:r>
              <a:rPr lang="en-US" altLang="zh-CN" sz="2400" smtClean="0">
                <a:solidFill>
                  <a:srgbClr val="FF0000"/>
                </a:solidFill>
              </a:rPr>
              <a:t>X4'(</a:t>
            </a:r>
            <a:r>
              <a:rPr lang="en-US" altLang="zh-CN" sz="2400" i="1" smtClean="0">
                <a:solidFill>
                  <a:srgbClr val="FF0000"/>
                </a:solidFill>
              </a:rPr>
              <a:t>i</a:t>
            </a:r>
            <a:r>
              <a:rPr lang="en-US" altLang="zh-CN" sz="2400" smtClean="0">
                <a:solidFill>
                  <a:srgbClr val="FF0000"/>
                </a:solidFill>
              </a:rPr>
              <a:t>)</a:t>
            </a:r>
            <a:r>
              <a:rPr lang="zh-CN" altLang="en-US" sz="2400" smtClean="0"/>
              <a:t>＝</a:t>
            </a:r>
            <a:r>
              <a:rPr lang="en-US" altLang="zh-CN" sz="2400" smtClean="0">
                <a:solidFill>
                  <a:srgbClr val="0000FF"/>
                </a:solidFill>
              </a:rPr>
              <a:t>X3(</a:t>
            </a:r>
            <a:r>
              <a:rPr lang="en-US" altLang="zh-CN" sz="2400" i="1" smtClean="0">
                <a:solidFill>
                  <a:srgbClr val="0000FF"/>
                </a:solidFill>
              </a:rPr>
              <a:t>i</a:t>
            </a:r>
            <a:r>
              <a:rPr lang="en-US" altLang="zh-CN" sz="2400" smtClean="0">
                <a:solidFill>
                  <a:srgbClr val="0000FF"/>
                </a:solidFill>
              </a:rPr>
              <a:t>)</a:t>
            </a:r>
            <a:r>
              <a:rPr lang="en-US" altLang="zh-CN" sz="2400" smtClean="0">
                <a:latin typeface="宋体" charset="-122"/>
              </a:rPr>
              <a:t>⊕</a:t>
            </a:r>
            <a:r>
              <a:rPr lang="en-US" altLang="zh-CN" sz="2400" smtClean="0">
                <a:solidFill>
                  <a:srgbClr val="0000FF"/>
                </a:solidFill>
              </a:rPr>
              <a:t>X2(</a:t>
            </a:r>
            <a:r>
              <a:rPr lang="en-US" altLang="zh-CN" sz="2400" i="1" smtClean="0">
                <a:solidFill>
                  <a:srgbClr val="0000FF"/>
                </a:solidFill>
              </a:rPr>
              <a:t>i</a:t>
            </a:r>
            <a:r>
              <a:rPr lang="en-US" altLang="zh-CN" sz="2400" smtClean="0">
                <a:solidFill>
                  <a:srgbClr val="0000FF"/>
                </a:solidFill>
              </a:rPr>
              <a:t>)</a:t>
            </a:r>
            <a:r>
              <a:rPr lang="en-US" altLang="zh-CN" sz="2400" smtClean="0">
                <a:latin typeface="宋体" charset="-122"/>
              </a:rPr>
              <a:t>⊕</a:t>
            </a:r>
            <a:r>
              <a:rPr lang="en-US" altLang="zh-CN" sz="2400" smtClean="0">
                <a:solidFill>
                  <a:srgbClr val="FF0000"/>
                </a:solidFill>
              </a:rPr>
              <a:t>X1'(</a:t>
            </a:r>
            <a:r>
              <a:rPr lang="en-US" altLang="zh-CN" sz="2400" i="1" smtClean="0">
                <a:solidFill>
                  <a:srgbClr val="FF0000"/>
                </a:solidFill>
              </a:rPr>
              <a:t>i</a:t>
            </a:r>
            <a:r>
              <a:rPr lang="en-US" altLang="zh-CN" sz="2400" smtClean="0">
                <a:solidFill>
                  <a:srgbClr val="FF0000"/>
                </a:solidFill>
              </a:rPr>
              <a:t>)</a:t>
            </a:r>
            <a:r>
              <a:rPr lang="en-US" altLang="zh-CN" sz="2400" smtClean="0">
                <a:latin typeface="宋体" charset="-122"/>
              </a:rPr>
              <a:t>⊕</a:t>
            </a:r>
            <a:r>
              <a:rPr lang="en-US" altLang="zh-CN" sz="2400" smtClean="0">
                <a:solidFill>
                  <a:srgbClr val="0000FF"/>
                </a:solidFill>
              </a:rPr>
              <a:t>X0(</a:t>
            </a:r>
            <a:r>
              <a:rPr lang="en-US" altLang="zh-CN" sz="2400" i="1" smtClean="0">
                <a:solidFill>
                  <a:srgbClr val="0000FF"/>
                </a:solidFill>
              </a:rPr>
              <a:t>i</a:t>
            </a:r>
            <a:r>
              <a:rPr lang="en-US" altLang="zh-CN" sz="2400" smtClean="0">
                <a:solidFill>
                  <a:srgbClr val="0000FF"/>
                </a:solidFill>
              </a:rPr>
              <a:t>)</a:t>
            </a:r>
          </a:p>
          <a:p>
            <a:pPr lvl="1" eaLnBrk="1" hangingPunct="1">
              <a:buFont typeface="Wingdings" pitchFamily="2" charset="2"/>
              <a:buNone/>
            </a:pPr>
            <a:r>
              <a:rPr lang="zh-CN" altLang="en-US" sz="2400" smtClean="0"/>
              <a:t>        </a:t>
            </a:r>
            <a:r>
              <a:rPr lang="zh-CN" altLang="en-US" sz="2000" smtClean="0"/>
              <a:t>  </a:t>
            </a:r>
            <a:r>
              <a:rPr lang="zh-CN" altLang="en-US" sz="2400" smtClean="0"/>
              <a:t>＝</a:t>
            </a:r>
            <a:r>
              <a:rPr lang="en-US" altLang="zh-CN" sz="2400" u="sng" smtClean="0">
                <a:solidFill>
                  <a:srgbClr val="0000FF"/>
                </a:solidFill>
              </a:rPr>
              <a:t>X3(</a:t>
            </a:r>
            <a:r>
              <a:rPr lang="en-US" altLang="zh-CN" sz="2400" i="1" u="sng" smtClean="0">
                <a:solidFill>
                  <a:srgbClr val="0000FF"/>
                </a:solidFill>
              </a:rPr>
              <a:t>i</a:t>
            </a:r>
            <a:r>
              <a:rPr lang="en-US" altLang="zh-CN" sz="2400" u="sng" smtClean="0">
                <a:solidFill>
                  <a:srgbClr val="0000FF"/>
                </a:solidFill>
              </a:rPr>
              <a:t>)</a:t>
            </a:r>
            <a:r>
              <a:rPr lang="en-US" altLang="zh-CN" sz="2400" u="sng" smtClean="0">
                <a:latin typeface="宋体" charset="-122"/>
              </a:rPr>
              <a:t>⊕</a:t>
            </a:r>
            <a:r>
              <a:rPr lang="en-US" altLang="zh-CN" sz="2400" u="sng" smtClean="0">
                <a:solidFill>
                  <a:srgbClr val="0000FF"/>
                </a:solidFill>
              </a:rPr>
              <a:t>X2(</a:t>
            </a:r>
            <a:r>
              <a:rPr lang="en-US" altLang="zh-CN" sz="2400" i="1" u="sng" smtClean="0">
                <a:solidFill>
                  <a:srgbClr val="0000FF"/>
                </a:solidFill>
              </a:rPr>
              <a:t>i</a:t>
            </a:r>
            <a:r>
              <a:rPr lang="en-US" altLang="zh-CN" sz="2400" u="sng" smtClean="0">
                <a:solidFill>
                  <a:srgbClr val="0000FF"/>
                </a:solidFill>
              </a:rPr>
              <a:t>)</a:t>
            </a:r>
            <a:r>
              <a:rPr lang="en-US" altLang="zh-CN" sz="2400" smtClean="0">
                <a:latin typeface="宋体" charset="-122"/>
              </a:rPr>
              <a:t>⊕</a:t>
            </a:r>
            <a:r>
              <a:rPr lang="en-US" altLang="zh-CN" sz="2400" smtClean="0">
                <a:solidFill>
                  <a:srgbClr val="FF0000"/>
                </a:solidFill>
              </a:rPr>
              <a:t>X1'(</a:t>
            </a:r>
            <a:r>
              <a:rPr lang="en-US" altLang="zh-CN" sz="2400" i="1" smtClean="0">
                <a:solidFill>
                  <a:srgbClr val="FF0000"/>
                </a:solidFill>
              </a:rPr>
              <a:t>i</a:t>
            </a:r>
            <a:r>
              <a:rPr lang="en-US" altLang="zh-CN" sz="2400" smtClean="0">
                <a:solidFill>
                  <a:srgbClr val="FF0000"/>
                </a:solidFill>
              </a:rPr>
              <a:t>)</a:t>
            </a:r>
            <a:r>
              <a:rPr lang="en-US" altLang="zh-CN" sz="2400" u="sng" smtClean="0">
                <a:latin typeface="宋体" charset="-122"/>
              </a:rPr>
              <a:t>⊕</a:t>
            </a:r>
            <a:r>
              <a:rPr lang="en-US" altLang="zh-CN" sz="2400" u="sng" smtClean="0">
                <a:solidFill>
                  <a:srgbClr val="0000FF"/>
                </a:solidFill>
              </a:rPr>
              <a:t>X0(</a:t>
            </a:r>
            <a:r>
              <a:rPr lang="en-US" altLang="zh-CN" sz="2400" i="1" u="sng" smtClean="0">
                <a:solidFill>
                  <a:srgbClr val="0000FF"/>
                </a:solidFill>
              </a:rPr>
              <a:t>i</a:t>
            </a:r>
            <a:r>
              <a:rPr lang="en-US" altLang="zh-CN" sz="2400" u="sng" smtClean="0">
                <a:solidFill>
                  <a:srgbClr val="0000FF"/>
                </a:solidFill>
              </a:rPr>
              <a:t>)</a:t>
            </a:r>
            <a:r>
              <a:rPr lang="en-US" altLang="zh-CN" sz="2400" u="sng" smtClean="0">
                <a:solidFill>
                  <a:srgbClr val="D60093"/>
                </a:solidFill>
                <a:latin typeface="宋体" charset="-122"/>
              </a:rPr>
              <a:t>⊕</a:t>
            </a:r>
            <a:r>
              <a:rPr lang="en-US" altLang="zh-CN" sz="2400" u="sng" smtClean="0">
                <a:solidFill>
                  <a:srgbClr val="D60093"/>
                </a:solidFill>
              </a:rPr>
              <a:t>X1(</a:t>
            </a:r>
            <a:r>
              <a:rPr lang="en-US" altLang="zh-CN" sz="2400" i="1" u="sng" smtClean="0">
                <a:solidFill>
                  <a:srgbClr val="D60093"/>
                </a:solidFill>
              </a:rPr>
              <a:t>i</a:t>
            </a:r>
            <a:r>
              <a:rPr lang="en-US" altLang="zh-CN" sz="2400" u="sng" smtClean="0">
                <a:solidFill>
                  <a:srgbClr val="D60093"/>
                </a:solidFill>
              </a:rPr>
              <a:t>)</a:t>
            </a:r>
            <a:r>
              <a:rPr lang="en-US" altLang="zh-CN" sz="2400" smtClean="0">
                <a:solidFill>
                  <a:srgbClr val="D60093"/>
                </a:solidFill>
                <a:latin typeface="宋体" charset="-122"/>
              </a:rPr>
              <a:t>⊕</a:t>
            </a:r>
            <a:r>
              <a:rPr lang="en-US" altLang="zh-CN" sz="2400" smtClean="0">
                <a:solidFill>
                  <a:srgbClr val="D60093"/>
                </a:solidFill>
              </a:rPr>
              <a:t>X1(</a:t>
            </a:r>
            <a:r>
              <a:rPr lang="en-US" altLang="zh-CN" sz="2400" i="1" smtClean="0">
                <a:solidFill>
                  <a:srgbClr val="D60093"/>
                </a:solidFill>
              </a:rPr>
              <a:t>i</a:t>
            </a:r>
            <a:r>
              <a:rPr lang="en-US" altLang="zh-CN" sz="2400" smtClean="0">
                <a:solidFill>
                  <a:srgbClr val="D60093"/>
                </a:solidFill>
              </a:rPr>
              <a:t>)</a:t>
            </a:r>
          </a:p>
          <a:p>
            <a:pPr lvl="1" eaLnBrk="1" hangingPunct="1">
              <a:buFont typeface="Wingdings" pitchFamily="2" charset="2"/>
              <a:buNone/>
            </a:pPr>
            <a:r>
              <a:rPr lang="zh-CN" altLang="en-US" sz="2400" smtClean="0"/>
              <a:t>        </a:t>
            </a:r>
            <a:r>
              <a:rPr lang="zh-CN" altLang="en-US" sz="2000" smtClean="0"/>
              <a:t>  </a:t>
            </a:r>
            <a:r>
              <a:rPr lang="zh-CN" altLang="en-US" sz="2400" smtClean="0"/>
              <a:t>＝</a:t>
            </a:r>
            <a:r>
              <a:rPr lang="en-US" altLang="zh-CN" sz="2400" u="sng" smtClean="0">
                <a:solidFill>
                  <a:srgbClr val="0000FF"/>
                </a:solidFill>
              </a:rPr>
              <a:t>X4(</a:t>
            </a:r>
            <a:r>
              <a:rPr lang="en-US" altLang="zh-CN" sz="2400" i="1" u="sng" smtClean="0">
                <a:solidFill>
                  <a:srgbClr val="0000FF"/>
                </a:solidFill>
              </a:rPr>
              <a:t>i</a:t>
            </a:r>
            <a:r>
              <a:rPr lang="en-US" altLang="zh-CN" sz="2400" u="sng" smtClean="0">
                <a:solidFill>
                  <a:srgbClr val="0000FF"/>
                </a:solidFill>
              </a:rPr>
              <a:t>)</a:t>
            </a:r>
            <a:r>
              <a:rPr lang="en-US" altLang="zh-CN" sz="2400" smtClean="0">
                <a:latin typeface="宋体" charset="-122"/>
              </a:rPr>
              <a:t>⊕</a:t>
            </a:r>
            <a:r>
              <a:rPr lang="en-US" altLang="zh-CN" sz="2400" smtClean="0">
                <a:solidFill>
                  <a:srgbClr val="CC0066"/>
                </a:solidFill>
              </a:rPr>
              <a:t>X1(</a:t>
            </a:r>
            <a:r>
              <a:rPr lang="en-US" altLang="zh-CN" sz="2400" i="1" smtClean="0">
                <a:solidFill>
                  <a:srgbClr val="CC0066"/>
                </a:solidFill>
              </a:rPr>
              <a:t>i</a:t>
            </a:r>
            <a:r>
              <a:rPr lang="en-US" altLang="zh-CN" sz="2400" smtClean="0">
                <a:solidFill>
                  <a:srgbClr val="CC0066"/>
                </a:solidFill>
              </a:rPr>
              <a:t>)</a:t>
            </a:r>
            <a:r>
              <a:rPr lang="en-US" altLang="zh-CN" sz="2400" smtClean="0">
                <a:latin typeface="宋体" charset="-122"/>
              </a:rPr>
              <a:t>⊕</a:t>
            </a:r>
            <a:r>
              <a:rPr lang="en-US" altLang="zh-CN" sz="2400" smtClean="0">
                <a:solidFill>
                  <a:srgbClr val="FF0000"/>
                </a:solidFill>
              </a:rPr>
              <a:t>X1'(</a:t>
            </a:r>
            <a:r>
              <a:rPr lang="en-US" altLang="zh-CN" sz="2400" i="1" smtClean="0">
                <a:solidFill>
                  <a:srgbClr val="FF0000"/>
                </a:solidFill>
              </a:rPr>
              <a:t>i</a:t>
            </a:r>
            <a:r>
              <a:rPr lang="en-US" altLang="zh-CN" sz="2400" smtClean="0">
                <a:solidFill>
                  <a:srgbClr val="FF0000"/>
                </a:solidFill>
              </a:rPr>
              <a:t>)</a:t>
            </a:r>
            <a:endParaRPr lang="zh-CN" altLang="en-US" sz="2400" smtClean="0">
              <a:solidFill>
                <a:srgbClr val="FF0000"/>
              </a:solidFill>
            </a:endParaRPr>
          </a:p>
        </p:txBody>
      </p:sp>
      <p:sp>
        <p:nvSpPr>
          <p:cNvPr id="6" name="任意多边形 5"/>
          <p:cNvSpPr/>
          <p:nvPr/>
        </p:nvSpPr>
        <p:spPr bwMode="auto">
          <a:xfrm>
            <a:off x="2541834" y="5986914"/>
            <a:ext cx="316869" cy="610438"/>
          </a:xfrm>
          <a:custGeom>
            <a:avLst/>
            <a:gdLst>
              <a:gd name="connsiteX0" fmla="*/ 279132 w 279132"/>
              <a:gd name="connsiteY0" fmla="*/ 0 h 673768"/>
              <a:gd name="connsiteX1" fmla="*/ 231006 w 279132"/>
              <a:gd name="connsiteY1" fmla="*/ 548640 h 673768"/>
              <a:gd name="connsiteX2" fmla="*/ 0 w 279132"/>
              <a:gd name="connsiteY2" fmla="*/ 673768 h 673768"/>
            </a:gdLst>
            <a:ahLst/>
            <a:cxnLst>
              <a:cxn ang="0">
                <a:pos x="connsiteX0" y="connsiteY0"/>
              </a:cxn>
              <a:cxn ang="0">
                <a:pos x="connsiteX1" y="connsiteY1"/>
              </a:cxn>
              <a:cxn ang="0">
                <a:pos x="connsiteX2" y="connsiteY2"/>
              </a:cxn>
            </a:cxnLst>
            <a:rect l="l" t="t" r="r" b="b"/>
            <a:pathLst>
              <a:path w="279132" h="673768">
                <a:moveTo>
                  <a:pt x="279132" y="0"/>
                </a:moveTo>
                <a:cubicBezTo>
                  <a:pt x="278330" y="218172"/>
                  <a:pt x="277528" y="436345"/>
                  <a:pt x="231006" y="548640"/>
                </a:cubicBezTo>
                <a:cubicBezTo>
                  <a:pt x="184484" y="660935"/>
                  <a:pt x="92242" y="667351"/>
                  <a:pt x="0" y="673768"/>
                </a:cubicBezTo>
              </a:path>
            </a:pathLst>
          </a:custGeom>
          <a:noFill/>
          <a:ln w="19050" cap="flat" cmpd="sng" algn="ctr">
            <a:solidFill>
              <a:srgbClr val="FF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smtClean="0">
              <a:ea typeface="宋体" pitchFamily="2" charset="-122"/>
            </a:endParaRPr>
          </a:p>
        </p:txBody>
      </p:sp>
      <p:cxnSp>
        <p:nvCxnSpPr>
          <p:cNvPr id="8" name="直接箭头连接符 7"/>
          <p:cNvCxnSpPr/>
          <p:nvPr/>
        </p:nvCxnSpPr>
        <p:spPr bwMode="auto">
          <a:xfrm>
            <a:off x="4067944" y="5949280"/>
            <a:ext cx="0" cy="216024"/>
          </a:xfrm>
          <a:prstGeom prst="straightConnector1">
            <a:avLst/>
          </a:prstGeom>
          <a:noFill/>
          <a:ln w="19050" cap="flat" cmpd="sng" algn="ctr">
            <a:solidFill>
              <a:srgbClr val="0066FF"/>
            </a:solidFill>
            <a:prstDash val="solid"/>
            <a:round/>
            <a:headEnd type="none" w="med" len="med"/>
            <a:tailEnd type="triangle" w="med" len="lg"/>
          </a:ln>
          <a:effectLst/>
        </p:spPr>
      </p:cxnSp>
      <p:sp>
        <p:nvSpPr>
          <p:cNvPr id="9" name="任意多边形 8"/>
          <p:cNvSpPr/>
          <p:nvPr/>
        </p:nvSpPr>
        <p:spPr bwMode="auto">
          <a:xfrm>
            <a:off x="3275856" y="6015789"/>
            <a:ext cx="3789087" cy="599976"/>
          </a:xfrm>
          <a:custGeom>
            <a:avLst/>
            <a:gdLst>
              <a:gd name="connsiteX0" fmla="*/ 4186989 w 4186989"/>
              <a:gd name="connsiteY0" fmla="*/ 0 h 599976"/>
              <a:gd name="connsiteX1" fmla="*/ 3205212 w 4186989"/>
              <a:gd name="connsiteY1" fmla="*/ 481264 h 599976"/>
              <a:gd name="connsiteX2" fmla="*/ 779646 w 4186989"/>
              <a:gd name="connsiteY2" fmla="*/ 587142 h 599976"/>
              <a:gd name="connsiteX3" fmla="*/ 0 w 4186989"/>
              <a:gd name="connsiteY3" fmla="*/ 404262 h 599976"/>
            </a:gdLst>
            <a:ahLst/>
            <a:cxnLst>
              <a:cxn ang="0">
                <a:pos x="connsiteX0" y="connsiteY0"/>
              </a:cxn>
              <a:cxn ang="0">
                <a:pos x="connsiteX1" y="connsiteY1"/>
              </a:cxn>
              <a:cxn ang="0">
                <a:pos x="connsiteX2" y="connsiteY2"/>
              </a:cxn>
              <a:cxn ang="0">
                <a:pos x="connsiteX3" y="connsiteY3"/>
              </a:cxn>
            </a:cxnLst>
            <a:rect l="l" t="t" r="r" b="b"/>
            <a:pathLst>
              <a:path w="4186989" h="599976">
                <a:moveTo>
                  <a:pt x="4186989" y="0"/>
                </a:moveTo>
                <a:cubicBezTo>
                  <a:pt x="3980045" y="191703"/>
                  <a:pt x="3773102" y="383407"/>
                  <a:pt x="3205212" y="481264"/>
                </a:cubicBezTo>
                <a:cubicBezTo>
                  <a:pt x="2637322" y="579121"/>
                  <a:pt x="1313848" y="599976"/>
                  <a:pt x="779646" y="587142"/>
                </a:cubicBezTo>
                <a:cubicBezTo>
                  <a:pt x="245444" y="574308"/>
                  <a:pt x="122722" y="489285"/>
                  <a:pt x="0" y="404262"/>
                </a:cubicBezTo>
              </a:path>
            </a:pathLst>
          </a:custGeom>
          <a:noFill/>
          <a:ln w="19050" cap="flat" cmpd="sng" algn="ctr">
            <a:solidFill>
              <a:srgbClr val="0080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smtClean="0">
              <a:ea typeface="宋体" pitchFamily="2" charset="-122"/>
            </a:endParaRPr>
          </a:p>
        </p:txBody>
      </p:sp>
      <p:sp>
        <p:nvSpPr>
          <p:cNvPr id="10" name="任意多边形 9"/>
          <p:cNvSpPr/>
          <p:nvPr/>
        </p:nvSpPr>
        <p:spPr bwMode="auto">
          <a:xfrm>
            <a:off x="2271562" y="5958038"/>
            <a:ext cx="3108960" cy="763605"/>
          </a:xfrm>
          <a:custGeom>
            <a:avLst/>
            <a:gdLst>
              <a:gd name="connsiteX0" fmla="*/ 3108960 w 3108960"/>
              <a:gd name="connsiteY0" fmla="*/ 0 h 763605"/>
              <a:gd name="connsiteX1" fmla="*/ 2541070 w 3108960"/>
              <a:gd name="connsiteY1" fmla="*/ 644893 h 763605"/>
              <a:gd name="connsiteX2" fmla="*/ 635267 w 3108960"/>
              <a:gd name="connsiteY2" fmla="*/ 712269 h 763605"/>
              <a:gd name="connsiteX3" fmla="*/ 0 w 3108960"/>
              <a:gd name="connsiteY3" fmla="*/ 452387 h 763605"/>
            </a:gdLst>
            <a:ahLst/>
            <a:cxnLst>
              <a:cxn ang="0">
                <a:pos x="connsiteX0" y="connsiteY0"/>
              </a:cxn>
              <a:cxn ang="0">
                <a:pos x="connsiteX1" y="connsiteY1"/>
              </a:cxn>
              <a:cxn ang="0">
                <a:pos x="connsiteX2" y="connsiteY2"/>
              </a:cxn>
              <a:cxn ang="0">
                <a:pos x="connsiteX3" y="connsiteY3"/>
              </a:cxn>
            </a:cxnLst>
            <a:rect l="l" t="t" r="r" b="b"/>
            <a:pathLst>
              <a:path w="3108960" h="763605">
                <a:moveTo>
                  <a:pt x="3108960" y="0"/>
                </a:moveTo>
                <a:cubicBezTo>
                  <a:pt x="3031156" y="263090"/>
                  <a:pt x="2953352" y="526181"/>
                  <a:pt x="2541070" y="644893"/>
                </a:cubicBezTo>
                <a:cubicBezTo>
                  <a:pt x="2128788" y="763605"/>
                  <a:pt x="1058779" y="744353"/>
                  <a:pt x="635267" y="712269"/>
                </a:cubicBezTo>
                <a:cubicBezTo>
                  <a:pt x="211755" y="680185"/>
                  <a:pt x="105877" y="566286"/>
                  <a:pt x="0" y="452387"/>
                </a:cubicBezTo>
              </a:path>
            </a:pathLst>
          </a:custGeom>
          <a:noFill/>
          <a:ln w="19050" cap="flat" cmpd="sng" algn="ctr">
            <a:solidFill>
              <a:srgbClr val="FF6600"/>
            </a:solidFill>
            <a:prstDash val="solid"/>
            <a:round/>
            <a:headEnd type="none" w="med" len="med"/>
            <a:tailEnd type="triangle" w="med" len="lg"/>
          </a:ln>
          <a:effectLst/>
        </p:spPr>
        <p:txBody>
          <a:bodyPr vert="horz" wrap="none" lIns="91440" tIns="45720" rIns="91440" bIns="45720" numCol="1" rtlCol="0" anchor="ctr" anchorCtr="0" compatLnSpc="1">
            <a:prstTxWarp prst="textNoShape">
              <a:avLst/>
            </a:prstTxWarp>
          </a:bodyPr>
          <a:lstStyle/>
          <a:p>
            <a:pPr algn="ctr">
              <a:spcBef>
                <a:spcPct val="50000"/>
              </a:spcBef>
            </a:pPr>
            <a:endParaRPr lang="zh-CN" altLang="en-US" smtClean="0">
              <a:ea typeface="宋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Left)">
                                      <p:cBhvr>
                                        <p:cTn id="7" dur="500"/>
                                        <p:tgtEl>
                                          <p:spTgt spid="1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childTnLst>
                          </p:cTn>
                        </p:par>
                        <p:par>
                          <p:cTn id="11" fill="hold">
                            <p:stCondLst>
                              <p:cond delay="500"/>
                            </p:stCondLst>
                            <p:childTnLst>
                              <p:par>
                                <p:cTn id="12" presetID="18" presetClass="entr" presetSubtype="12"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trips(downLeft)">
                                      <p:cBhvr>
                                        <p:cTn id="14" dur="500"/>
                                        <p:tgtEl>
                                          <p:spTgt spid="9"/>
                                        </p:tgtEl>
                                      </p:cBhvr>
                                    </p:animEffect>
                                  </p:childTnLst>
                                </p:cTn>
                              </p:par>
                            </p:childTnLst>
                          </p:cTn>
                        </p:par>
                        <p:par>
                          <p:cTn id="15" fill="hold">
                            <p:stCondLst>
                              <p:cond delay="1000"/>
                            </p:stCondLst>
                            <p:childTnLst>
                              <p:par>
                                <p:cTn id="16" presetID="17"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ppt_h/2"/>
                                          </p:val>
                                        </p:tav>
                                        <p:tav tm="100000">
                                          <p:val>
                                            <p:strVal val="#ppt_y"/>
                                          </p:val>
                                        </p:tav>
                                      </p:tavLst>
                                    </p:anim>
                                    <p:anim calcmode="lin" valueType="num">
                                      <p:cBhvr>
                                        <p:cTn id="20" dur="500" fill="hold"/>
                                        <p:tgtEl>
                                          <p:spTgt spid="8"/>
                                        </p:tgtEl>
                                        <p:attrNameLst>
                                          <p:attrName>ppt_w</p:attrName>
                                        </p:attrNameLst>
                                      </p:cBhvr>
                                      <p:tavLst>
                                        <p:tav tm="0">
                                          <p:val>
                                            <p:strVal val="#ppt_w"/>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4"/>
          <p:cNvSpPr>
            <a:spLocks noGrp="1"/>
          </p:cNvSpPr>
          <p:nvPr>
            <p:ph type="sldNum" sz="quarter" idx="11"/>
          </p:nvPr>
        </p:nvSpPr>
        <p:spPr>
          <a:noFill/>
        </p:spPr>
        <p:txBody>
          <a:bodyPr/>
          <a:lstStyle/>
          <a:p>
            <a:fld id="{F832AC94-094A-4396-B843-07902907D50F}" type="slidenum">
              <a:rPr lang="zh-CN" altLang="en-US" smtClean="0">
                <a:ea typeface="宋体" charset="-122"/>
              </a:rPr>
              <a:pPr/>
              <a:t>55</a:t>
            </a:fld>
            <a:endParaRPr lang="en-US" altLang="zh-CN" smtClean="0">
              <a:ea typeface="宋体" charset="-122"/>
            </a:endParaRPr>
          </a:p>
        </p:txBody>
      </p:sp>
      <p:sp>
        <p:nvSpPr>
          <p:cNvPr id="57347" name="Rectangle 2"/>
          <p:cNvSpPr>
            <a:spLocks noGrp="1" noChangeArrowheads="1"/>
          </p:cNvSpPr>
          <p:nvPr>
            <p:ph type="title"/>
          </p:nvPr>
        </p:nvSpPr>
        <p:spPr/>
        <p:txBody>
          <a:bodyPr/>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7348" name="Rectangle 3"/>
          <p:cNvSpPr>
            <a:spLocks noGrp="1" noChangeArrowheads="1"/>
          </p:cNvSpPr>
          <p:nvPr>
            <p:ph type="body" idx="1"/>
          </p:nvPr>
        </p:nvSpPr>
        <p:spPr>
          <a:xfrm>
            <a:off x="312738" y="836613"/>
            <a:ext cx="8651875" cy="5616575"/>
          </a:xfrm>
        </p:spPr>
        <p:txBody>
          <a:bodyPr/>
          <a:lstStyle/>
          <a:p>
            <a:pPr eaLnBrk="1" hangingPunct="1">
              <a:buFont typeface="Wingdings" pitchFamily="2" charset="2"/>
              <a:buNone/>
            </a:pPr>
            <a:r>
              <a:rPr lang="zh-CN" altLang="en-US" smtClean="0"/>
              <a:t>整条写、重构写、读改写：</a:t>
            </a:r>
            <a:endParaRPr lang="en-US" altLang="zh-CN" smtClean="0"/>
          </a:p>
          <a:p>
            <a:pPr eaLnBrk="1" hangingPunct="1"/>
            <a:r>
              <a:rPr lang="zh-CN" altLang="en-US" smtClean="0">
                <a:solidFill>
                  <a:srgbClr val="D60093"/>
                </a:solidFill>
                <a:ea typeface="黑体" pitchFamily="49" charset="-122"/>
              </a:rPr>
              <a:t>整条写</a:t>
            </a:r>
            <a:r>
              <a:rPr lang="en-US" altLang="zh-CN" smtClean="0">
                <a:latin typeface="宋体" charset="-122"/>
              </a:rPr>
              <a:t>(</a:t>
            </a:r>
            <a:r>
              <a:rPr lang="en-US" altLang="zh-CN" smtClean="0"/>
              <a:t>Full-Stripee Write</a:t>
            </a:r>
            <a:r>
              <a:rPr lang="en-US" altLang="zh-CN" smtClean="0">
                <a:latin typeface="宋体" charset="-122"/>
              </a:rPr>
              <a:t>)</a:t>
            </a:r>
            <a:r>
              <a:rPr lang="zh-CN" altLang="en-US" smtClean="0"/>
              <a:t>：需要</a:t>
            </a:r>
            <a:r>
              <a:rPr lang="zh-CN" altLang="en-US" smtClean="0">
                <a:solidFill>
                  <a:srgbClr val="FF0000"/>
                </a:solidFill>
              </a:rPr>
              <a:t>修改</a:t>
            </a:r>
            <a:r>
              <a:rPr lang="zh-CN" altLang="en-US" smtClean="0"/>
              <a:t>奇偶校验群组中</a:t>
            </a:r>
            <a:r>
              <a:rPr lang="zh-CN" altLang="en-US" smtClean="0">
                <a:solidFill>
                  <a:srgbClr val="FF0000"/>
                </a:solidFill>
              </a:rPr>
              <a:t>所有的条带单元</a:t>
            </a:r>
            <a:r>
              <a:rPr lang="zh-CN" altLang="en-US" smtClean="0"/>
              <a:t>，新的奇偶校验值可以根据所有新的条带数据计算得到，</a:t>
            </a:r>
            <a:r>
              <a:rPr lang="zh-CN" altLang="en-US" smtClean="0">
                <a:solidFill>
                  <a:srgbClr val="0000FF"/>
                </a:solidFill>
              </a:rPr>
              <a:t>不需要额外的读、写操作</a:t>
            </a:r>
            <a:r>
              <a:rPr lang="zh-CN" altLang="en-US" smtClean="0"/>
              <a:t>。整条写的例子，如</a:t>
            </a:r>
            <a:r>
              <a:rPr lang="en-US" altLang="zh-CN" smtClean="0"/>
              <a:t>RAID 2</a:t>
            </a:r>
            <a:r>
              <a:rPr lang="zh-CN" altLang="en-US" smtClean="0"/>
              <a:t>、</a:t>
            </a:r>
            <a:r>
              <a:rPr lang="en-US" altLang="zh-CN" smtClean="0"/>
              <a:t>RAID 3</a:t>
            </a:r>
            <a:r>
              <a:rPr lang="zh-CN" altLang="en-US" smtClean="0"/>
              <a:t>。</a:t>
            </a:r>
          </a:p>
          <a:p>
            <a:pPr eaLnBrk="1" hangingPunct="1"/>
            <a:r>
              <a:rPr lang="zh-CN" altLang="en-US" smtClean="0">
                <a:solidFill>
                  <a:srgbClr val="D60093"/>
                </a:solidFill>
                <a:ea typeface="黑体" pitchFamily="49" charset="-122"/>
              </a:rPr>
              <a:t>重构写</a:t>
            </a:r>
            <a:r>
              <a:rPr lang="en-US" altLang="zh-CN" smtClean="0">
                <a:latin typeface="宋体" charset="-122"/>
              </a:rPr>
              <a:t>(</a:t>
            </a:r>
            <a:r>
              <a:rPr lang="en-US" altLang="zh-CN" smtClean="0"/>
              <a:t>Reconstruct Write</a:t>
            </a:r>
            <a:r>
              <a:rPr lang="en-US" altLang="zh-CN" smtClean="0">
                <a:latin typeface="宋体" charset="-122"/>
              </a:rPr>
              <a:t>)</a:t>
            </a:r>
            <a:r>
              <a:rPr lang="zh-CN" altLang="en-US" smtClean="0"/>
              <a:t>：如果要</a:t>
            </a:r>
            <a:r>
              <a:rPr lang="zh-CN" altLang="en-US" smtClean="0">
                <a:solidFill>
                  <a:srgbClr val="FF0000"/>
                </a:solidFill>
              </a:rPr>
              <a:t>写入</a:t>
            </a:r>
            <a:r>
              <a:rPr lang="zh-CN" altLang="en-US" smtClean="0"/>
              <a:t>的磁盘数目</a:t>
            </a:r>
            <a:r>
              <a:rPr lang="zh-CN" altLang="en-US" smtClean="0">
                <a:solidFill>
                  <a:srgbClr val="FF0000"/>
                </a:solidFill>
              </a:rPr>
              <a:t>超过</a:t>
            </a:r>
            <a:r>
              <a:rPr lang="zh-CN" altLang="en-US" smtClean="0">
                <a:solidFill>
                  <a:srgbClr val="D60093"/>
                </a:solidFill>
              </a:rPr>
              <a:t>阵列磁盘数目</a:t>
            </a:r>
            <a:r>
              <a:rPr lang="zh-CN" altLang="en-US" smtClean="0"/>
              <a:t>的</a:t>
            </a:r>
            <a:r>
              <a:rPr lang="zh-CN" altLang="en-US" smtClean="0">
                <a:solidFill>
                  <a:srgbClr val="FF0000"/>
                </a:solidFill>
              </a:rPr>
              <a:t>一半</a:t>
            </a:r>
            <a:r>
              <a:rPr lang="zh-CN" altLang="en-US" smtClean="0"/>
              <a:t>，可采取</a:t>
            </a:r>
            <a:r>
              <a:rPr lang="zh-CN" altLang="en-US" smtClean="0">
                <a:solidFill>
                  <a:srgbClr val="D60093"/>
                </a:solidFill>
              </a:rPr>
              <a:t>重构写</a:t>
            </a:r>
            <a:r>
              <a:rPr lang="zh-CN" altLang="en-US" smtClean="0"/>
              <a:t>方式。重构写要牵涉更多的</a:t>
            </a:r>
            <a:r>
              <a:rPr lang="en-US" altLang="zh-CN" smtClean="0"/>
              <a:t>I/O </a:t>
            </a:r>
            <a:r>
              <a:rPr lang="zh-CN" altLang="en-US" smtClean="0"/>
              <a:t>操作，效率比整条写低。</a:t>
            </a:r>
          </a:p>
          <a:p>
            <a:pPr eaLnBrk="1" hangingPunct="1"/>
            <a:r>
              <a:rPr lang="zh-CN" altLang="en-US" smtClean="0">
                <a:solidFill>
                  <a:srgbClr val="D60093"/>
                </a:solidFill>
                <a:ea typeface="黑体" pitchFamily="49" charset="-122"/>
              </a:rPr>
              <a:t>读改写</a:t>
            </a:r>
            <a:r>
              <a:rPr lang="en-US" altLang="zh-CN" smtClean="0">
                <a:latin typeface="宋体" charset="-122"/>
              </a:rPr>
              <a:t>(</a:t>
            </a:r>
            <a:r>
              <a:rPr lang="en-US" altLang="zh-CN" smtClean="0"/>
              <a:t>Read-Modify Write</a:t>
            </a:r>
            <a:r>
              <a:rPr lang="en-US" altLang="zh-CN" smtClean="0">
                <a:latin typeface="宋体" charset="-122"/>
              </a:rPr>
              <a:t>)</a:t>
            </a:r>
            <a:r>
              <a:rPr lang="zh-CN" altLang="en-US" smtClean="0"/>
              <a:t>：如果要</a:t>
            </a:r>
            <a:r>
              <a:rPr lang="zh-CN" altLang="en-US" smtClean="0">
                <a:solidFill>
                  <a:srgbClr val="FF0000"/>
                </a:solidFill>
              </a:rPr>
              <a:t>写入</a:t>
            </a:r>
            <a:r>
              <a:rPr lang="zh-CN" altLang="en-US" smtClean="0"/>
              <a:t>的磁盘数目</a:t>
            </a:r>
            <a:r>
              <a:rPr lang="zh-CN" altLang="en-US" smtClean="0">
                <a:solidFill>
                  <a:srgbClr val="FF0000"/>
                </a:solidFill>
              </a:rPr>
              <a:t>不足</a:t>
            </a:r>
            <a:r>
              <a:rPr lang="zh-CN" altLang="en-US" smtClean="0">
                <a:solidFill>
                  <a:srgbClr val="D60093"/>
                </a:solidFill>
              </a:rPr>
              <a:t>阵列磁盘数目</a:t>
            </a:r>
            <a:r>
              <a:rPr lang="zh-CN" altLang="en-US" smtClean="0"/>
              <a:t>的</a:t>
            </a:r>
            <a:r>
              <a:rPr lang="zh-CN" altLang="en-US" smtClean="0">
                <a:solidFill>
                  <a:srgbClr val="FF0000"/>
                </a:solidFill>
              </a:rPr>
              <a:t>一半</a:t>
            </a:r>
            <a:r>
              <a:rPr lang="zh-CN" altLang="en-US" smtClean="0"/>
              <a:t>，可采取</a:t>
            </a:r>
            <a:r>
              <a:rPr lang="zh-CN" altLang="en-US" smtClean="0">
                <a:solidFill>
                  <a:srgbClr val="D60093"/>
                </a:solidFill>
              </a:rPr>
              <a:t>读改写</a:t>
            </a:r>
            <a:r>
              <a:rPr lang="zh-CN" altLang="en-US" smtClean="0"/>
              <a:t>方式。</a:t>
            </a:r>
            <a:br>
              <a:rPr lang="zh-CN" altLang="en-US" smtClean="0"/>
            </a:br>
            <a:r>
              <a:rPr lang="zh-CN" altLang="en-US" smtClean="0">
                <a:solidFill>
                  <a:srgbClr val="0000FF"/>
                </a:solidFill>
              </a:rPr>
              <a:t>新校验数据＝老校验数据</a:t>
            </a:r>
            <a:r>
              <a:rPr lang="zh-CN" altLang="en-US" smtClean="0">
                <a:solidFill>
                  <a:srgbClr val="0000FF"/>
                </a:solidFill>
                <a:latin typeface="宋体" charset="-122"/>
              </a:rPr>
              <a:t>⊕</a:t>
            </a:r>
            <a:r>
              <a:rPr lang="zh-CN" altLang="en-US" smtClean="0">
                <a:solidFill>
                  <a:srgbClr val="0000FF"/>
                </a:solidFill>
              </a:rPr>
              <a:t>老数据</a:t>
            </a:r>
            <a:r>
              <a:rPr lang="zh-CN" altLang="en-US" smtClean="0">
                <a:solidFill>
                  <a:srgbClr val="0000FF"/>
                </a:solidFill>
                <a:latin typeface="宋体" charset="-122"/>
              </a:rPr>
              <a:t>⊕</a:t>
            </a:r>
            <a:r>
              <a:rPr lang="zh-CN" altLang="en-US" smtClean="0">
                <a:solidFill>
                  <a:srgbClr val="0000FF"/>
                </a:solidFill>
              </a:rPr>
              <a:t>新数据</a:t>
            </a: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4"/>
          <p:cNvSpPr>
            <a:spLocks noGrp="1"/>
          </p:cNvSpPr>
          <p:nvPr>
            <p:ph type="sldNum" sz="quarter" idx="11"/>
          </p:nvPr>
        </p:nvSpPr>
        <p:spPr>
          <a:noFill/>
        </p:spPr>
        <p:txBody>
          <a:bodyPr/>
          <a:lstStyle/>
          <a:p>
            <a:fld id="{E5314EB8-734F-495B-B260-85A06469B7A0}" type="slidenum">
              <a:rPr lang="zh-CN" altLang="en-US" smtClean="0">
                <a:ea typeface="宋体" charset="-122"/>
              </a:rPr>
              <a:pPr/>
              <a:t>56</a:t>
            </a:fld>
            <a:endParaRPr lang="en-US" altLang="zh-CN" smtClean="0">
              <a:ea typeface="宋体" charset="-122"/>
            </a:endParaRPr>
          </a:p>
        </p:txBody>
      </p:sp>
      <p:sp>
        <p:nvSpPr>
          <p:cNvPr id="58371" name="Rectangle 1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8372" name="Rectangle 13"/>
          <p:cNvSpPr>
            <a:spLocks noGrp="1" noChangeArrowheads="1"/>
          </p:cNvSpPr>
          <p:nvPr>
            <p:ph type="body" idx="1"/>
          </p:nvPr>
        </p:nvSpPr>
        <p:spPr>
          <a:xfrm>
            <a:off x="395288" y="5445125"/>
            <a:ext cx="8424862" cy="503238"/>
          </a:xfrm>
        </p:spPr>
        <p:txBody>
          <a:bodyPr/>
          <a:lstStyle/>
          <a:p>
            <a:pPr algn="ctr" eaLnBrk="1" hangingPunct="1">
              <a:lnSpc>
                <a:spcPct val="90000"/>
              </a:lnSpc>
              <a:buFont typeface="Wingdings" pitchFamily="2" charset="2"/>
              <a:buNone/>
            </a:pPr>
            <a:r>
              <a:rPr lang="en-US" altLang="zh-CN" smtClean="0">
                <a:solidFill>
                  <a:schemeClr val="bg2"/>
                </a:solidFill>
              </a:rPr>
              <a:t>RAID 5</a:t>
            </a:r>
            <a:r>
              <a:rPr lang="zh-CN" altLang="en-US" smtClean="0">
                <a:solidFill>
                  <a:schemeClr val="bg2"/>
                </a:solidFill>
              </a:rPr>
              <a:t> 写模式示意图</a:t>
            </a:r>
          </a:p>
        </p:txBody>
      </p:sp>
      <p:sp>
        <p:nvSpPr>
          <p:cNvPr id="58373" name="Rectangle 35"/>
          <p:cNvSpPr>
            <a:spLocks noChangeArrowheads="1"/>
          </p:cNvSpPr>
          <p:nvPr/>
        </p:nvSpPr>
        <p:spPr bwMode="auto">
          <a:xfrm>
            <a:off x="468313"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74" name="Rectangle 37"/>
          <p:cNvSpPr>
            <a:spLocks noChangeArrowheads="1"/>
          </p:cNvSpPr>
          <p:nvPr/>
        </p:nvSpPr>
        <p:spPr bwMode="auto">
          <a:xfrm>
            <a:off x="971550"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75" name="Rectangle 39"/>
          <p:cNvSpPr>
            <a:spLocks noChangeArrowheads="1"/>
          </p:cNvSpPr>
          <p:nvPr/>
        </p:nvSpPr>
        <p:spPr bwMode="auto">
          <a:xfrm>
            <a:off x="1476375"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76" name="Rectangle 41"/>
          <p:cNvSpPr>
            <a:spLocks noChangeArrowheads="1"/>
          </p:cNvSpPr>
          <p:nvPr/>
        </p:nvSpPr>
        <p:spPr bwMode="auto">
          <a:xfrm>
            <a:off x="1979613"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77" name="Rectangle 43"/>
          <p:cNvSpPr>
            <a:spLocks noChangeArrowheads="1"/>
          </p:cNvSpPr>
          <p:nvPr/>
        </p:nvSpPr>
        <p:spPr bwMode="auto">
          <a:xfrm>
            <a:off x="2484438" y="4725988"/>
            <a:ext cx="431800" cy="431800"/>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2400"/>
              <a:t>P</a:t>
            </a:r>
          </a:p>
        </p:txBody>
      </p:sp>
      <p:sp>
        <p:nvSpPr>
          <p:cNvPr id="58378" name="Line 36"/>
          <p:cNvSpPr>
            <a:spLocks noChangeShapeType="1"/>
          </p:cNvSpPr>
          <p:nvPr/>
        </p:nvSpPr>
        <p:spPr bwMode="auto">
          <a:xfrm>
            <a:off x="684213" y="2925763"/>
            <a:ext cx="0" cy="18002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79" name="Line 38"/>
          <p:cNvSpPr>
            <a:spLocks noChangeShapeType="1"/>
          </p:cNvSpPr>
          <p:nvPr/>
        </p:nvSpPr>
        <p:spPr bwMode="auto">
          <a:xfrm>
            <a:off x="1187450" y="3717925"/>
            <a:ext cx="0" cy="1008063"/>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0" name="Line 40"/>
          <p:cNvSpPr>
            <a:spLocks noChangeShapeType="1"/>
          </p:cNvSpPr>
          <p:nvPr/>
        </p:nvSpPr>
        <p:spPr bwMode="auto">
          <a:xfrm>
            <a:off x="1692275" y="3573463"/>
            <a:ext cx="0" cy="11525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1" name="Line 42"/>
          <p:cNvSpPr>
            <a:spLocks noChangeShapeType="1"/>
          </p:cNvSpPr>
          <p:nvPr/>
        </p:nvSpPr>
        <p:spPr bwMode="auto">
          <a:xfrm>
            <a:off x="2195513" y="3430588"/>
            <a:ext cx="0" cy="1295400"/>
          </a:xfrm>
          <a:prstGeom prst="line">
            <a:avLst/>
          </a:prstGeom>
          <a:noFill/>
          <a:ln w="28575">
            <a:solidFill>
              <a:schemeClr val="tx1"/>
            </a:solidFill>
            <a:round/>
            <a:headEnd/>
            <a:tailEnd type="triangle" w="med" len="lg"/>
          </a:ln>
        </p:spPr>
        <p:txBody>
          <a:bodyPr wrap="none" anchor="ctr"/>
          <a:lstStyle/>
          <a:p>
            <a:endParaRPr lang="zh-CN" altLang="en-US"/>
          </a:p>
        </p:txBody>
      </p:sp>
      <p:grpSp>
        <p:nvGrpSpPr>
          <p:cNvPr id="58382" name="Group 49"/>
          <p:cNvGrpSpPr>
            <a:grpSpLocks/>
          </p:cNvGrpSpPr>
          <p:nvPr/>
        </p:nvGrpSpPr>
        <p:grpSpPr bwMode="auto">
          <a:xfrm>
            <a:off x="2555875" y="3933825"/>
            <a:ext cx="360363" cy="360363"/>
            <a:chOff x="2472" y="1661"/>
            <a:chExt cx="227" cy="227"/>
          </a:xfrm>
        </p:grpSpPr>
        <p:sp>
          <p:nvSpPr>
            <p:cNvPr id="58442" name="Oval 46"/>
            <p:cNvSpPr>
              <a:spLocks noChangeArrowheads="1"/>
            </p:cNvSpPr>
            <p:nvPr/>
          </p:nvSpPr>
          <p:spPr bwMode="auto">
            <a:xfrm>
              <a:off x="2472" y="1661"/>
              <a:ext cx="227" cy="227"/>
            </a:xfrm>
            <a:prstGeom prst="ellipse">
              <a:avLst/>
            </a:prstGeom>
            <a:noFill/>
            <a:ln w="28575" algn="ctr">
              <a:solidFill>
                <a:schemeClr val="tx1"/>
              </a:solidFill>
              <a:round/>
              <a:headEnd/>
              <a:tailEnd/>
            </a:ln>
          </p:spPr>
          <p:txBody>
            <a:bodyPr wrap="none" anchor="ctr"/>
            <a:lstStyle/>
            <a:p>
              <a:pPr algn="ctr">
                <a:spcBef>
                  <a:spcPct val="50000"/>
                </a:spcBef>
              </a:pPr>
              <a:endParaRPr lang="zh-CN" altLang="en-US"/>
            </a:p>
          </p:txBody>
        </p:sp>
        <p:sp>
          <p:nvSpPr>
            <p:cNvPr id="58443" name="Line 47"/>
            <p:cNvSpPr>
              <a:spLocks noChangeShapeType="1"/>
            </p:cNvSpPr>
            <p:nvPr/>
          </p:nvSpPr>
          <p:spPr bwMode="auto">
            <a:xfrm>
              <a:off x="2472" y="1775"/>
              <a:ext cx="227" cy="0"/>
            </a:xfrm>
            <a:prstGeom prst="line">
              <a:avLst/>
            </a:prstGeom>
            <a:noFill/>
            <a:ln w="28575">
              <a:solidFill>
                <a:schemeClr val="tx1"/>
              </a:solidFill>
              <a:round/>
              <a:headEnd/>
              <a:tailEnd/>
            </a:ln>
          </p:spPr>
          <p:txBody>
            <a:bodyPr wrap="none" anchor="ctr"/>
            <a:lstStyle/>
            <a:p>
              <a:endParaRPr lang="zh-CN" altLang="en-US"/>
            </a:p>
          </p:txBody>
        </p:sp>
        <p:sp>
          <p:nvSpPr>
            <p:cNvPr id="58444" name="Line 48"/>
            <p:cNvSpPr>
              <a:spLocks noChangeShapeType="1"/>
            </p:cNvSpPr>
            <p:nvPr/>
          </p:nvSpPr>
          <p:spPr bwMode="auto">
            <a:xfrm rot="5400000">
              <a:off x="2472" y="1775"/>
              <a:ext cx="227" cy="0"/>
            </a:xfrm>
            <a:prstGeom prst="line">
              <a:avLst/>
            </a:prstGeom>
            <a:noFill/>
            <a:ln w="28575">
              <a:solidFill>
                <a:schemeClr val="tx1"/>
              </a:solidFill>
              <a:round/>
              <a:headEnd/>
              <a:tailEnd/>
            </a:ln>
          </p:spPr>
          <p:txBody>
            <a:bodyPr wrap="none" anchor="ctr"/>
            <a:lstStyle/>
            <a:p>
              <a:endParaRPr lang="zh-CN" altLang="en-US"/>
            </a:p>
          </p:txBody>
        </p:sp>
      </p:grpSp>
      <p:sp>
        <p:nvSpPr>
          <p:cNvPr id="58383" name="Line 51"/>
          <p:cNvSpPr>
            <a:spLocks noChangeShapeType="1"/>
          </p:cNvSpPr>
          <p:nvPr/>
        </p:nvSpPr>
        <p:spPr bwMode="auto">
          <a:xfrm rot="-5400000">
            <a:off x="2124075" y="3717925"/>
            <a:ext cx="0" cy="863600"/>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4" name="Line 52"/>
          <p:cNvSpPr>
            <a:spLocks noChangeShapeType="1"/>
          </p:cNvSpPr>
          <p:nvPr/>
        </p:nvSpPr>
        <p:spPr bwMode="auto">
          <a:xfrm rot="-5400000">
            <a:off x="1871663" y="3322637"/>
            <a:ext cx="0" cy="13684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5" name="Line 53"/>
          <p:cNvSpPr>
            <a:spLocks noChangeShapeType="1"/>
          </p:cNvSpPr>
          <p:nvPr/>
        </p:nvSpPr>
        <p:spPr bwMode="auto">
          <a:xfrm rot="-5400000">
            <a:off x="1620044" y="2926557"/>
            <a:ext cx="0" cy="1871662"/>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6" name="Line 54"/>
          <p:cNvSpPr>
            <a:spLocks noChangeShapeType="1"/>
          </p:cNvSpPr>
          <p:nvPr/>
        </p:nvSpPr>
        <p:spPr bwMode="auto">
          <a:xfrm rot="5400000" flipV="1">
            <a:off x="2374900" y="4113213"/>
            <a:ext cx="1588" cy="360362"/>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387" name="Freeform 56"/>
          <p:cNvSpPr>
            <a:spLocks/>
          </p:cNvSpPr>
          <p:nvPr/>
        </p:nvSpPr>
        <p:spPr bwMode="auto">
          <a:xfrm>
            <a:off x="2771775" y="4149725"/>
            <a:ext cx="287338" cy="576263"/>
          </a:xfrm>
          <a:custGeom>
            <a:avLst/>
            <a:gdLst>
              <a:gd name="T0" fmla="*/ 91 w 196"/>
              <a:gd name="T1" fmla="*/ 0 h 363"/>
              <a:gd name="T2" fmla="*/ 181 w 196"/>
              <a:gd name="T3" fmla="*/ 136 h 363"/>
              <a:gd name="T4" fmla="*/ 0 w 196"/>
              <a:gd name="T5" fmla="*/ 363 h 363"/>
              <a:gd name="T6" fmla="*/ 0 60000 65536"/>
              <a:gd name="T7" fmla="*/ 0 60000 65536"/>
              <a:gd name="T8" fmla="*/ 0 60000 65536"/>
              <a:gd name="T9" fmla="*/ 0 w 196"/>
              <a:gd name="T10" fmla="*/ 0 h 363"/>
              <a:gd name="T11" fmla="*/ 196 w 196"/>
              <a:gd name="T12" fmla="*/ 363 h 363"/>
            </a:gdLst>
            <a:ahLst/>
            <a:cxnLst>
              <a:cxn ang="T6">
                <a:pos x="T0" y="T1"/>
              </a:cxn>
              <a:cxn ang="T7">
                <a:pos x="T2" y="T3"/>
              </a:cxn>
              <a:cxn ang="T8">
                <a:pos x="T4" y="T5"/>
              </a:cxn>
            </a:cxnLst>
            <a:rect l="T9" t="T10" r="T11" b="T12"/>
            <a:pathLst>
              <a:path w="196" h="363">
                <a:moveTo>
                  <a:pt x="91" y="0"/>
                </a:moveTo>
                <a:cubicBezTo>
                  <a:pt x="143" y="38"/>
                  <a:pt x="196" y="76"/>
                  <a:pt x="181" y="136"/>
                </a:cubicBezTo>
                <a:cubicBezTo>
                  <a:pt x="166" y="196"/>
                  <a:pt x="83" y="279"/>
                  <a:pt x="0" y="363"/>
                </a:cubicBezTo>
              </a:path>
            </a:pathLst>
          </a:custGeom>
          <a:noFill/>
          <a:ln w="28575" cap="flat" cmpd="sng">
            <a:solidFill>
              <a:schemeClr val="tx1"/>
            </a:solidFill>
            <a:prstDash val="solid"/>
            <a:round/>
            <a:headEnd type="none" w="med" len="med"/>
            <a:tailEnd type="triangle" w="med" len="lg"/>
          </a:ln>
        </p:spPr>
        <p:txBody>
          <a:bodyPr wrap="none" anchor="ctr"/>
          <a:lstStyle/>
          <a:p>
            <a:endParaRPr lang="zh-CN" altLang="en-US"/>
          </a:p>
        </p:txBody>
      </p:sp>
      <p:sp>
        <p:nvSpPr>
          <p:cNvPr id="58388" name="Line 57"/>
          <p:cNvSpPr>
            <a:spLocks noChangeShapeType="1"/>
          </p:cNvSpPr>
          <p:nvPr/>
        </p:nvSpPr>
        <p:spPr bwMode="auto">
          <a:xfrm flipH="1">
            <a:off x="827088" y="3717925"/>
            <a:ext cx="360362" cy="0"/>
          </a:xfrm>
          <a:prstGeom prst="line">
            <a:avLst/>
          </a:prstGeom>
          <a:noFill/>
          <a:ln w="28575">
            <a:solidFill>
              <a:schemeClr val="tx1"/>
            </a:solidFill>
            <a:round/>
            <a:headEnd/>
            <a:tailEnd/>
          </a:ln>
        </p:spPr>
        <p:txBody>
          <a:bodyPr wrap="none" anchor="ctr"/>
          <a:lstStyle/>
          <a:p>
            <a:endParaRPr lang="zh-CN" altLang="en-US"/>
          </a:p>
        </p:txBody>
      </p:sp>
      <p:sp>
        <p:nvSpPr>
          <p:cNvPr id="58389" name="Line 58"/>
          <p:cNvSpPr>
            <a:spLocks noChangeShapeType="1"/>
          </p:cNvSpPr>
          <p:nvPr/>
        </p:nvSpPr>
        <p:spPr bwMode="auto">
          <a:xfrm flipH="1">
            <a:off x="971550" y="3573463"/>
            <a:ext cx="720725" cy="0"/>
          </a:xfrm>
          <a:prstGeom prst="line">
            <a:avLst/>
          </a:prstGeom>
          <a:noFill/>
          <a:ln w="28575">
            <a:solidFill>
              <a:schemeClr val="tx1"/>
            </a:solidFill>
            <a:round/>
            <a:headEnd/>
            <a:tailEnd/>
          </a:ln>
        </p:spPr>
        <p:txBody>
          <a:bodyPr wrap="none" anchor="ctr"/>
          <a:lstStyle/>
          <a:p>
            <a:endParaRPr lang="zh-CN" altLang="en-US"/>
          </a:p>
        </p:txBody>
      </p:sp>
      <p:sp>
        <p:nvSpPr>
          <p:cNvPr id="58390" name="Line 59"/>
          <p:cNvSpPr>
            <a:spLocks noChangeShapeType="1"/>
          </p:cNvSpPr>
          <p:nvPr/>
        </p:nvSpPr>
        <p:spPr bwMode="auto">
          <a:xfrm flipH="1">
            <a:off x="1116013" y="3430588"/>
            <a:ext cx="1081087" cy="0"/>
          </a:xfrm>
          <a:prstGeom prst="line">
            <a:avLst/>
          </a:prstGeom>
          <a:noFill/>
          <a:ln w="28575">
            <a:solidFill>
              <a:schemeClr val="tx1"/>
            </a:solidFill>
            <a:round/>
            <a:headEnd/>
            <a:tailEnd/>
          </a:ln>
        </p:spPr>
        <p:txBody>
          <a:bodyPr wrap="none" anchor="ctr"/>
          <a:lstStyle/>
          <a:p>
            <a:endParaRPr lang="zh-CN" altLang="en-US"/>
          </a:p>
        </p:txBody>
      </p:sp>
      <p:sp>
        <p:nvSpPr>
          <p:cNvPr id="58391" name="Line 60"/>
          <p:cNvSpPr>
            <a:spLocks noChangeShapeType="1"/>
          </p:cNvSpPr>
          <p:nvPr/>
        </p:nvSpPr>
        <p:spPr bwMode="auto">
          <a:xfrm flipV="1">
            <a:off x="827088" y="2925763"/>
            <a:ext cx="0" cy="792162"/>
          </a:xfrm>
          <a:prstGeom prst="line">
            <a:avLst/>
          </a:prstGeom>
          <a:noFill/>
          <a:ln w="28575">
            <a:solidFill>
              <a:schemeClr val="tx1"/>
            </a:solidFill>
            <a:round/>
            <a:headEnd/>
            <a:tailEnd/>
          </a:ln>
        </p:spPr>
        <p:txBody>
          <a:bodyPr wrap="none" anchor="ctr"/>
          <a:lstStyle/>
          <a:p>
            <a:endParaRPr lang="zh-CN" altLang="en-US"/>
          </a:p>
        </p:txBody>
      </p:sp>
      <p:sp>
        <p:nvSpPr>
          <p:cNvPr id="58392" name="Line 61"/>
          <p:cNvSpPr>
            <a:spLocks noChangeShapeType="1"/>
          </p:cNvSpPr>
          <p:nvPr/>
        </p:nvSpPr>
        <p:spPr bwMode="auto">
          <a:xfrm flipV="1">
            <a:off x="971550" y="2925763"/>
            <a:ext cx="0" cy="647700"/>
          </a:xfrm>
          <a:prstGeom prst="line">
            <a:avLst/>
          </a:prstGeom>
          <a:noFill/>
          <a:ln w="28575">
            <a:solidFill>
              <a:schemeClr val="tx1"/>
            </a:solidFill>
            <a:round/>
            <a:headEnd/>
            <a:tailEnd/>
          </a:ln>
        </p:spPr>
        <p:txBody>
          <a:bodyPr wrap="none" anchor="ctr"/>
          <a:lstStyle/>
          <a:p>
            <a:endParaRPr lang="zh-CN" altLang="en-US"/>
          </a:p>
        </p:txBody>
      </p:sp>
      <p:sp>
        <p:nvSpPr>
          <p:cNvPr id="58393" name="Line 62"/>
          <p:cNvSpPr>
            <a:spLocks noChangeShapeType="1"/>
          </p:cNvSpPr>
          <p:nvPr/>
        </p:nvSpPr>
        <p:spPr bwMode="auto">
          <a:xfrm flipV="1">
            <a:off x="1116013" y="2925763"/>
            <a:ext cx="0" cy="504825"/>
          </a:xfrm>
          <a:prstGeom prst="line">
            <a:avLst/>
          </a:prstGeom>
          <a:noFill/>
          <a:ln w="28575">
            <a:solidFill>
              <a:schemeClr val="tx1"/>
            </a:solidFill>
            <a:round/>
            <a:headEnd/>
            <a:tailEnd/>
          </a:ln>
        </p:spPr>
        <p:txBody>
          <a:bodyPr wrap="none" anchor="ctr"/>
          <a:lstStyle/>
          <a:p>
            <a:endParaRPr lang="zh-CN" altLang="en-US"/>
          </a:p>
        </p:txBody>
      </p:sp>
      <p:sp>
        <p:nvSpPr>
          <p:cNvPr id="58394" name="Text Box 63"/>
          <p:cNvSpPr txBox="1">
            <a:spLocks noChangeArrowheads="1"/>
          </p:cNvSpPr>
          <p:nvPr/>
        </p:nvSpPr>
        <p:spPr bwMode="auto">
          <a:xfrm>
            <a:off x="1116013" y="2854325"/>
            <a:ext cx="2160587" cy="457200"/>
          </a:xfrm>
          <a:prstGeom prst="rect">
            <a:avLst/>
          </a:prstGeom>
          <a:noFill/>
          <a:ln w="28575" algn="ctr">
            <a:noFill/>
            <a:miter lim="800000"/>
            <a:headEnd/>
            <a:tailEnd/>
          </a:ln>
        </p:spPr>
        <p:txBody>
          <a:bodyPr>
            <a:spAutoFit/>
          </a:bodyPr>
          <a:lstStyle/>
          <a:p>
            <a:pPr algn="ctr">
              <a:spcBef>
                <a:spcPct val="50000"/>
              </a:spcBef>
            </a:pPr>
            <a:r>
              <a:rPr lang="zh-CN" altLang="en-US" sz="2400"/>
              <a:t>无故障</a:t>
            </a:r>
            <a:r>
              <a:rPr lang="zh-CN" altLang="en-US" sz="2400">
                <a:solidFill>
                  <a:srgbClr val="CC0000"/>
                </a:solidFill>
              </a:rPr>
              <a:t>整条写</a:t>
            </a:r>
          </a:p>
        </p:txBody>
      </p:sp>
      <p:sp>
        <p:nvSpPr>
          <p:cNvPr id="58395" name="Rectangle 64"/>
          <p:cNvSpPr>
            <a:spLocks noChangeArrowheads="1"/>
          </p:cNvSpPr>
          <p:nvPr/>
        </p:nvSpPr>
        <p:spPr bwMode="auto">
          <a:xfrm>
            <a:off x="3276600"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96" name="Rectangle 65"/>
          <p:cNvSpPr>
            <a:spLocks noChangeArrowheads="1"/>
          </p:cNvSpPr>
          <p:nvPr/>
        </p:nvSpPr>
        <p:spPr bwMode="auto">
          <a:xfrm>
            <a:off x="3779838"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97" name="Rectangle 66"/>
          <p:cNvSpPr>
            <a:spLocks noChangeArrowheads="1"/>
          </p:cNvSpPr>
          <p:nvPr/>
        </p:nvSpPr>
        <p:spPr bwMode="auto">
          <a:xfrm>
            <a:off x="4284663"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98" name="Rectangle 67"/>
          <p:cNvSpPr>
            <a:spLocks noChangeArrowheads="1"/>
          </p:cNvSpPr>
          <p:nvPr/>
        </p:nvSpPr>
        <p:spPr bwMode="auto">
          <a:xfrm>
            <a:off x="4787900"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399" name="Rectangle 68"/>
          <p:cNvSpPr>
            <a:spLocks noChangeArrowheads="1"/>
          </p:cNvSpPr>
          <p:nvPr/>
        </p:nvSpPr>
        <p:spPr bwMode="auto">
          <a:xfrm>
            <a:off x="5292725" y="4725988"/>
            <a:ext cx="431800" cy="431800"/>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2400"/>
              <a:t>P</a:t>
            </a:r>
          </a:p>
        </p:txBody>
      </p:sp>
      <p:sp>
        <p:nvSpPr>
          <p:cNvPr id="58400" name="Line 69"/>
          <p:cNvSpPr>
            <a:spLocks noChangeShapeType="1"/>
          </p:cNvSpPr>
          <p:nvPr/>
        </p:nvSpPr>
        <p:spPr bwMode="auto">
          <a:xfrm>
            <a:off x="3492500" y="2925763"/>
            <a:ext cx="0" cy="18002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1" name="Line 70"/>
          <p:cNvSpPr>
            <a:spLocks noChangeShapeType="1"/>
          </p:cNvSpPr>
          <p:nvPr/>
        </p:nvSpPr>
        <p:spPr bwMode="auto">
          <a:xfrm>
            <a:off x="3995738" y="3717925"/>
            <a:ext cx="0" cy="1008063"/>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2" name="Line 71"/>
          <p:cNvSpPr>
            <a:spLocks noChangeShapeType="1"/>
          </p:cNvSpPr>
          <p:nvPr/>
        </p:nvSpPr>
        <p:spPr bwMode="auto">
          <a:xfrm>
            <a:off x="4500563" y="3573463"/>
            <a:ext cx="0" cy="1152525"/>
          </a:xfrm>
          <a:prstGeom prst="line">
            <a:avLst/>
          </a:prstGeom>
          <a:noFill/>
          <a:ln w="28575">
            <a:solidFill>
              <a:schemeClr val="tx1"/>
            </a:solidFill>
            <a:round/>
            <a:headEnd/>
            <a:tailEnd type="triangle" w="med" len="lg"/>
          </a:ln>
        </p:spPr>
        <p:txBody>
          <a:bodyPr wrap="none" anchor="ctr"/>
          <a:lstStyle/>
          <a:p>
            <a:endParaRPr lang="zh-CN" altLang="en-US"/>
          </a:p>
        </p:txBody>
      </p:sp>
      <p:grpSp>
        <p:nvGrpSpPr>
          <p:cNvPr id="58403" name="Group 73"/>
          <p:cNvGrpSpPr>
            <a:grpSpLocks/>
          </p:cNvGrpSpPr>
          <p:nvPr/>
        </p:nvGrpSpPr>
        <p:grpSpPr bwMode="auto">
          <a:xfrm>
            <a:off x="5364163" y="3933825"/>
            <a:ext cx="360362" cy="360363"/>
            <a:chOff x="2472" y="1661"/>
            <a:chExt cx="227" cy="227"/>
          </a:xfrm>
        </p:grpSpPr>
        <p:sp>
          <p:nvSpPr>
            <p:cNvPr id="58439" name="Oval 74"/>
            <p:cNvSpPr>
              <a:spLocks noChangeArrowheads="1"/>
            </p:cNvSpPr>
            <p:nvPr/>
          </p:nvSpPr>
          <p:spPr bwMode="auto">
            <a:xfrm>
              <a:off x="2472" y="1661"/>
              <a:ext cx="227" cy="227"/>
            </a:xfrm>
            <a:prstGeom prst="ellipse">
              <a:avLst/>
            </a:prstGeom>
            <a:noFill/>
            <a:ln w="28575" algn="ctr">
              <a:solidFill>
                <a:schemeClr val="tx1"/>
              </a:solidFill>
              <a:round/>
              <a:headEnd/>
              <a:tailEnd/>
            </a:ln>
          </p:spPr>
          <p:txBody>
            <a:bodyPr wrap="none" anchor="ctr"/>
            <a:lstStyle/>
            <a:p>
              <a:pPr algn="ctr">
                <a:spcBef>
                  <a:spcPct val="50000"/>
                </a:spcBef>
              </a:pPr>
              <a:endParaRPr lang="zh-CN" altLang="en-US"/>
            </a:p>
          </p:txBody>
        </p:sp>
        <p:sp>
          <p:nvSpPr>
            <p:cNvPr id="58440" name="Line 75"/>
            <p:cNvSpPr>
              <a:spLocks noChangeShapeType="1"/>
            </p:cNvSpPr>
            <p:nvPr/>
          </p:nvSpPr>
          <p:spPr bwMode="auto">
            <a:xfrm>
              <a:off x="2472" y="1775"/>
              <a:ext cx="227" cy="0"/>
            </a:xfrm>
            <a:prstGeom prst="line">
              <a:avLst/>
            </a:prstGeom>
            <a:noFill/>
            <a:ln w="28575">
              <a:solidFill>
                <a:schemeClr val="tx1"/>
              </a:solidFill>
              <a:round/>
              <a:headEnd/>
              <a:tailEnd/>
            </a:ln>
          </p:spPr>
          <p:txBody>
            <a:bodyPr wrap="none" anchor="ctr"/>
            <a:lstStyle/>
            <a:p>
              <a:endParaRPr lang="zh-CN" altLang="en-US"/>
            </a:p>
          </p:txBody>
        </p:sp>
        <p:sp>
          <p:nvSpPr>
            <p:cNvPr id="58441" name="Line 76"/>
            <p:cNvSpPr>
              <a:spLocks noChangeShapeType="1"/>
            </p:cNvSpPr>
            <p:nvPr/>
          </p:nvSpPr>
          <p:spPr bwMode="auto">
            <a:xfrm rot="5400000">
              <a:off x="2472" y="1775"/>
              <a:ext cx="227" cy="0"/>
            </a:xfrm>
            <a:prstGeom prst="line">
              <a:avLst/>
            </a:prstGeom>
            <a:noFill/>
            <a:ln w="28575">
              <a:solidFill>
                <a:schemeClr val="tx1"/>
              </a:solidFill>
              <a:round/>
              <a:headEnd/>
              <a:tailEnd/>
            </a:ln>
          </p:spPr>
          <p:txBody>
            <a:bodyPr wrap="none" anchor="ctr"/>
            <a:lstStyle/>
            <a:p>
              <a:endParaRPr lang="zh-CN" altLang="en-US"/>
            </a:p>
          </p:txBody>
        </p:sp>
      </p:grpSp>
      <p:sp>
        <p:nvSpPr>
          <p:cNvPr id="58404" name="Line 77"/>
          <p:cNvSpPr>
            <a:spLocks noChangeShapeType="1"/>
          </p:cNvSpPr>
          <p:nvPr/>
        </p:nvSpPr>
        <p:spPr bwMode="auto">
          <a:xfrm rot="-5400000">
            <a:off x="4932363" y="3717925"/>
            <a:ext cx="0" cy="863600"/>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5" name="Line 78"/>
          <p:cNvSpPr>
            <a:spLocks noChangeShapeType="1"/>
          </p:cNvSpPr>
          <p:nvPr/>
        </p:nvSpPr>
        <p:spPr bwMode="auto">
          <a:xfrm rot="-5400000">
            <a:off x="4679951" y="3322637"/>
            <a:ext cx="0" cy="1368425"/>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6" name="Line 79"/>
          <p:cNvSpPr>
            <a:spLocks noChangeShapeType="1"/>
          </p:cNvSpPr>
          <p:nvPr/>
        </p:nvSpPr>
        <p:spPr bwMode="auto">
          <a:xfrm rot="-5400000">
            <a:off x="4428332" y="2926556"/>
            <a:ext cx="0" cy="1871663"/>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07" name="Freeform 81"/>
          <p:cNvSpPr>
            <a:spLocks/>
          </p:cNvSpPr>
          <p:nvPr/>
        </p:nvSpPr>
        <p:spPr bwMode="auto">
          <a:xfrm>
            <a:off x="5580063" y="4149725"/>
            <a:ext cx="287337" cy="576263"/>
          </a:xfrm>
          <a:custGeom>
            <a:avLst/>
            <a:gdLst>
              <a:gd name="T0" fmla="*/ 91 w 196"/>
              <a:gd name="T1" fmla="*/ 0 h 363"/>
              <a:gd name="T2" fmla="*/ 181 w 196"/>
              <a:gd name="T3" fmla="*/ 136 h 363"/>
              <a:gd name="T4" fmla="*/ 0 w 196"/>
              <a:gd name="T5" fmla="*/ 363 h 363"/>
              <a:gd name="T6" fmla="*/ 0 60000 65536"/>
              <a:gd name="T7" fmla="*/ 0 60000 65536"/>
              <a:gd name="T8" fmla="*/ 0 60000 65536"/>
              <a:gd name="T9" fmla="*/ 0 w 196"/>
              <a:gd name="T10" fmla="*/ 0 h 363"/>
              <a:gd name="T11" fmla="*/ 196 w 196"/>
              <a:gd name="T12" fmla="*/ 363 h 363"/>
            </a:gdLst>
            <a:ahLst/>
            <a:cxnLst>
              <a:cxn ang="T6">
                <a:pos x="T0" y="T1"/>
              </a:cxn>
              <a:cxn ang="T7">
                <a:pos x="T2" y="T3"/>
              </a:cxn>
              <a:cxn ang="T8">
                <a:pos x="T4" y="T5"/>
              </a:cxn>
            </a:cxnLst>
            <a:rect l="T9" t="T10" r="T11" b="T12"/>
            <a:pathLst>
              <a:path w="196" h="363">
                <a:moveTo>
                  <a:pt x="91" y="0"/>
                </a:moveTo>
                <a:cubicBezTo>
                  <a:pt x="143" y="38"/>
                  <a:pt x="196" y="76"/>
                  <a:pt x="181" y="136"/>
                </a:cubicBezTo>
                <a:cubicBezTo>
                  <a:pt x="166" y="196"/>
                  <a:pt x="83" y="279"/>
                  <a:pt x="0" y="363"/>
                </a:cubicBezTo>
              </a:path>
            </a:pathLst>
          </a:custGeom>
          <a:noFill/>
          <a:ln w="28575" cap="flat" cmpd="sng">
            <a:solidFill>
              <a:schemeClr val="tx1"/>
            </a:solidFill>
            <a:prstDash val="solid"/>
            <a:round/>
            <a:headEnd type="none" w="med" len="med"/>
            <a:tailEnd type="triangle" w="med" len="lg"/>
          </a:ln>
        </p:spPr>
        <p:txBody>
          <a:bodyPr wrap="none" anchor="ctr"/>
          <a:lstStyle/>
          <a:p>
            <a:endParaRPr lang="zh-CN" altLang="en-US"/>
          </a:p>
        </p:txBody>
      </p:sp>
      <p:sp>
        <p:nvSpPr>
          <p:cNvPr id="58408" name="Line 82"/>
          <p:cNvSpPr>
            <a:spLocks noChangeShapeType="1"/>
          </p:cNvSpPr>
          <p:nvPr/>
        </p:nvSpPr>
        <p:spPr bwMode="auto">
          <a:xfrm flipH="1">
            <a:off x="3635375" y="3717925"/>
            <a:ext cx="360363" cy="0"/>
          </a:xfrm>
          <a:prstGeom prst="line">
            <a:avLst/>
          </a:prstGeom>
          <a:noFill/>
          <a:ln w="28575">
            <a:solidFill>
              <a:schemeClr val="tx1"/>
            </a:solidFill>
            <a:round/>
            <a:headEnd/>
            <a:tailEnd/>
          </a:ln>
        </p:spPr>
        <p:txBody>
          <a:bodyPr wrap="none" anchor="ctr"/>
          <a:lstStyle/>
          <a:p>
            <a:endParaRPr lang="zh-CN" altLang="en-US"/>
          </a:p>
        </p:txBody>
      </p:sp>
      <p:sp>
        <p:nvSpPr>
          <p:cNvPr id="58409" name="Line 83"/>
          <p:cNvSpPr>
            <a:spLocks noChangeShapeType="1"/>
          </p:cNvSpPr>
          <p:nvPr/>
        </p:nvSpPr>
        <p:spPr bwMode="auto">
          <a:xfrm flipH="1">
            <a:off x="3779838" y="3573463"/>
            <a:ext cx="720725" cy="0"/>
          </a:xfrm>
          <a:prstGeom prst="line">
            <a:avLst/>
          </a:prstGeom>
          <a:noFill/>
          <a:ln w="28575">
            <a:solidFill>
              <a:schemeClr val="tx1"/>
            </a:solidFill>
            <a:round/>
            <a:headEnd/>
            <a:tailEnd/>
          </a:ln>
        </p:spPr>
        <p:txBody>
          <a:bodyPr wrap="none" anchor="ctr"/>
          <a:lstStyle/>
          <a:p>
            <a:endParaRPr lang="zh-CN" altLang="en-US"/>
          </a:p>
        </p:txBody>
      </p:sp>
      <p:sp>
        <p:nvSpPr>
          <p:cNvPr id="58410" name="Line 85"/>
          <p:cNvSpPr>
            <a:spLocks noChangeShapeType="1"/>
          </p:cNvSpPr>
          <p:nvPr/>
        </p:nvSpPr>
        <p:spPr bwMode="auto">
          <a:xfrm flipV="1">
            <a:off x="3635375" y="2925763"/>
            <a:ext cx="0" cy="792162"/>
          </a:xfrm>
          <a:prstGeom prst="line">
            <a:avLst/>
          </a:prstGeom>
          <a:noFill/>
          <a:ln w="28575">
            <a:solidFill>
              <a:schemeClr val="tx1"/>
            </a:solidFill>
            <a:round/>
            <a:headEnd/>
            <a:tailEnd/>
          </a:ln>
        </p:spPr>
        <p:txBody>
          <a:bodyPr wrap="none" anchor="ctr"/>
          <a:lstStyle/>
          <a:p>
            <a:endParaRPr lang="zh-CN" altLang="en-US"/>
          </a:p>
        </p:txBody>
      </p:sp>
      <p:sp>
        <p:nvSpPr>
          <p:cNvPr id="58411" name="Line 86"/>
          <p:cNvSpPr>
            <a:spLocks noChangeShapeType="1"/>
          </p:cNvSpPr>
          <p:nvPr/>
        </p:nvSpPr>
        <p:spPr bwMode="auto">
          <a:xfrm flipV="1">
            <a:off x="3779838" y="2925763"/>
            <a:ext cx="0" cy="647700"/>
          </a:xfrm>
          <a:prstGeom prst="line">
            <a:avLst/>
          </a:prstGeom>
          <a:noFill/>
          <a:ln w="28575">
            <a:solidFill>
              <a:schemeClr val="tx1"/>
            </a:solidFill>
            <a:round/>
            <a:headEnd/>
            <a:tailEnd/>
          </a:ln>
        </p:spPr>
        <p:txBody>
          <a:bodyPr wrap="none" anchor="ctr"/>
          <a:lstStyle/>
          <a:p>
            <a:endParaRPr lang="zh-CN" altLang="en-US"/>
          </a:p>
        </p:txBody>
      </p:sp>
      <p:sp>
        <p:nvSpPr>
          <p:cNvPr id="58412" name="Text Box 88"/>
          <p:cNvSpPr txBox="1">
            <a:spLocks noChangeArrowheads="1"/>
          </p:cNvSpPr>
          <p:nvPr/>
        </p:nvSpPr>
        <p:spPr bwMode="auto">
          <a:xfrm>
            <a:off x="3779838" y="2854325"/>
            <a:ext cx="2160587" cy="457200"/>
          </a:xfrm>
          <a:prstGeom prst="rect">
            <a:avLst/>
          </a:prstGeom>
          <a:noFill/>
          <a:ln w="28575" algn="ctr">
            <a:noFill/>
            <a:miter lim="800000"/>
            <a:headEnd/>
            <a:tailEnd/>
          </a:ln>
        </p:spPr>
        <p:txBody>
          <a:bodyPr>
            <a:spAutoFit/>
          </a:bodyPr>
          <a:lstStyle/>
          <a:p>
            <a:pPr algn="ctr">
              <a:spcBef>
                <a:spcPct val="50000"/>
              </a:spcBef>
            </a:pPr>
            <a:r>
              <a:rPr lang="zh-CN" altLang="en-US" sz="2400"/>
              <a:t>无故障</a:t>
            </a:r>
            <a:r>
              <a:rPr lang="zh-CN" altLang="en-US" sz="2400">
                <a:solidFill>
                  <a:srgbClr val="CC0000"/>
                </a:solidFill>
              </a:rPr>
              <a:t>重构写</a:t>
            </a:r>
          </a:p>
        </p:txBody>
      </p:sp>
      <p:sp>
        <p:nvSpPr>
          <p:cNvPr id="58413" name="Freeform 89"/>
          <p:cNvSpPr>
            <a:spLocks/>
          </p:cNvSpPr>
          <p:nvPr/>
        </p:nvSpPr>
        <p:spPr bwMode="auto">
          <a:xfrm>
            <a:off x="5003800" y="4294188"/>
            <a:ext cx="360363" cy="431800"/>
          </a:xfrm>
          <a:custGeom>
            <a:avLst/>
            <a:gdLst>
              <a:gd name="T0" fmla="*/ 0 w 227"/>
              <a:gd name="T1" fmla="*/ 272 h 272"/>
              <a:gd name="T2" fmla="*/ 46 w 227"/>
              <a:gd name="T3" fmla="*/ 45 h 272"/>
              <a:gd name="T4" fmla="*/ 227 w 227"/>
              <a:gd name="T5" fmla="*/ 0 h 272"/>
              <a:gd name="T6" fmla="*/ 0 60000 65536"/>
              <a:gd name="T7" fmla="*/ 0 60000 65536"/>
              <a:gd name="T8" fmla="*/ 0 60000 65536"/>
              <a:gd name="T9" fmla="*/ 0 w 227"/>
              <a:gd name="T10" fmla="*/ 0 h 272"/>
              <a:gd name="T11" fmla="*/ 227 w 227"/>
              <a:gd name="T12" fmla="*/ 272 h 272"/>
            </a:gdLst>
            <a:ahLst/>
            <a:cxnLst>
              <a:cxn ang="T6">
                <a:pos x="T0" y="T1"/>
              </a:cxn>
              <a:cxn ang="T7">
                <a:pos x="T2" y="T3"/>
              </a:cxn>
              <a:cxn ang="T8">
                <a:pos x="T4" y="T5"/>
              </a:cxn>
            </a:cxnLst>
            <a:rect l="T9" t="T10" r="T11" b="T12"/>
            <a:pathLst>
              <a:path w="227" h="272">
                <a:moveTo>
                  <a:pt x="0" y="272"/>
                </a:moveTo>
                <a:cubicBezTo>
                  <a:pt x="4" y="181"/>
                  <a:pt x="8" y="90"/>
                  <a:pt x="46" y="45"/>
                </a:cubicBezTo>
                <a:cubicBezTo>
                  <a:pt x="84" y="0"/>
                  <a:pt x="155" y="0"/>
                  <a:pt x="227" y="0"/>
                </a:cubicBezTo>
              </a:path>
            </a:pathLst>
          </a:custGeom>
          <a:noFill/>
          <a:ln w="28575" cap="flat" cmpd="sng">
            <a:solidFill>
              <a:schemeClr val="tx1"/>
            </a:solidFill>
            <a:prstDash val="solid"/>
            <a:round/>
            <a:headEnd type="none" w="med" len="med"/>
            <a:tailEnd type="triangle" w="med" len="lg"/>
          </a:ln>
        </p:spPr>
        <p:txBody>
          <a:bodyPr wrap="none" anchor="ctr"/>
          <a:lstStyle/>
          <a:p>
            <a:endParaRPr lang="zh-CN" altLang="en-US"/>
          </a:p>
        </p:txBody>
      </p:sp>
      <p:sp>
        <p:nvSpPr>
          <p:cNvPr id="58414" name="Rectangle 90"/>
          <p:cNvSpPr>
            <a:spLocks noChangeArrowheads="1"/>
          </p:cNvSpPr>
          <p:nvPr/>
        </p:nvSpPr>
        <p:spPr bwMode="auto">
          <a:xfrm>
            <a:off x="6084888"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415" name="Rectangle 91"/>
          <p:cNvSpPr>
            <a:spLocks noChangeArrowheads="1"/>
          </p:cNvSpPr>
          <p:nvPr/>
        </p:nvSpPr>
        <p:spPr bwMode="auto">
          <a:xfrm>
            <a:off x="6588125"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416" name="Rectangle 92"/>
          <p:cNvSpPr>
            <a:spLocks noChangeArrowheads="1"/>
          </p:cNvSpPr>
          <p:nvPr/>
        </p:nvSpPr>
        <p:spPr bwMode="auto">
          <a:xfrm>
            <a:off x="7092950"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417" name="Rectangle 93"/>
          <p:cNvSpPr>
            <a:spLocks noChangeArrowheads="1"/>
          </p:cNvSpPr>
          <p:nvPr/>
        </p:nvSpPr>
        <p:spPr bwMode="auto">
          <a:xfrm>
            <a:off x="7596188" y="4725988"/>
            <a:ext cx="431800" cy="431800"/>
          </a:xfrm>
          <a:prstGeom prst="rect">
            <a:avLst/>
          </a:prstGeom>
          <a:solidFill>
            <a:srgbClr val="FFFF99"/>
          </a:solidFill>
          <a:ln w="28575" algn="ctr">
            <a:solidFill>
              <a:schemeClr val="tx1"/>
            </a:solidFill>
            <a:miter lim="800000"/>
            <a:headEnd/>
            <a:tailEnd/>
          </a:ln>
        </p:spPr>
        <p:txBody>
          <a:bodyPr wrap="none" anchor="ctr"/>
          <a:lstStyle/>
          <a:p>
            <a:pPr algn="ctr">
              <a:spcBef>
                <a:spcPct val="50000"/>
              </a:spcBef>
            </a:pPr>
            <a:r>
              <a:rPr lang="en-US" altLang="zh-CN" sz="2400"/>
              <a:t>D</a:t>
            </a:r>
          </a:p>
        </p:txBody>
      </p:sp>
      <p:sp>
        <p:nvSpPr>
          <p:cNvPr id="58418" name="Rectangle 94"/>
          <p:cNvSpPr>
            <a:spLocks noChangeArrowheads="1"/>
          </p:cNvSpPr>
          <p:nvPr/>
        </p:nvSpPr>
        <p:spPr bwMode="auto">
          <a:xfrm>
            <a:off x="8101013" y="4725988"/>
            <a:ext cx="431800" cy="431800"/>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2400"/>
              <a:t>P</a:t>
            </a:r>
          </a:p>
        </p:txBody>
      </p:sp>
      <p:sp>
        <p:nvSpPr>
          <p:cNvPr id="58419" name="Line 95"/>
          <p:cNvSpPr>
            <a:spLocks noChangeShapeType="1"/>
          </p:cNvSpPr>
          <p:nvPr/>
        </p:nvSpPr>
        <p:spPr bwMode="auto">
          <a:xfrm>
            <a:off x="6227763" y="2925763"/>
            <a:ext cx="0" cy="1800225"/>
          </a:xfrm>
          <a:prstGeom prst="line">
            <a:avLst/>
          </a:prstGeom>
          <a:noFill/>
          <a:ln w="28575">
            <a:solidFill>
              <a:schemeClr val="tx1"/>
            </a:solidFill>
            <a:round/>
            <a:headEnd/>
            <a:tailEnd type="triangle" w="med" len="lg"/>
          </a:ln>
        </p:spPr>
        <p:txBody>
          <a:bodyPr wrap="none" anchor="ctr"/>
          <a:lstStyle/>
          <a:p>
            <a:endParaRPr lang="zh-CN" altLang="en-US"/>
          </a:p>
        </p:txBody>
      </p:sp>
      <p:grpSp>
        <p:nvGrpSpPr>
          <p:cNvPr id="58420" name="Group 98"/>
          <p:cNvGrpSpPr>
            <a:grpSpLocks/>
          </p:cNvGrpSpPr>
          <p:nvPr/>
        </p:nvGrpSpPr>
        <p:grpSpPr bwMode="auto">
          <a:xfrm>
            <a:off x="8099425" y="3789363"/>
            <a:ext cx="360363" cy="360362"/>
            <a:chOff x="2472" y="1661"/>
            <a:chExt cx="227" cy="227"/>
          </a:xfrm>
        </p:grpSpPr>
        <p:sp>
          <p:nvSpPr>
            <p:cNvPr id="58436" name="Oval 99"/>
            <p:cNvSpPr>
              <a:spLocks noChangeArrowheads="1"/>
            </p:cNvSpPr>
            <p:nvPr/>
          </p:nvSpPr>
          <p:spPr bwMode="auto">
            <a:xfrm>
              <a:off x="2472" y="1661"/>
              <a:ext cx="227" cy="227"/>
            </a:xfrm>
            <a:prstGeom prst="ellipse">
              <a:avLst/>
            </a:prstGeom>
            <a:noFill/>
            <a:ln w="28575" algn="ctr">
              <a:solidFill>
                <a:schemeClr val="tx1"/>
              </a:solidFill>
              <a:round/>
              <a:headEnd/>
              <a:tailEnd/>
            </a:ln>
          </p:spPr>
          <p:txBody>
            <a:bodyPr wrap="none" anchor="ctr"/>
            <a:lstStyle/>
            <a:p>
              <a:pPr algn="ctr">
                <a:spcBef>
                  <a:spcPct val="50000"/>
                </a:spcBef>
              </a:pPr>
              <a:endParaRPr lang="zh-CN" altLang="en-US"/>
            </a:p>
          </p:txBody>
        </p:sp>
        <p:sp>
          <p:nvSpPr>
            <p:cNvPr id="58437" name="Line 100"/>
            <p:cNvSpPr>
              <a:spLocks noChangeShapeType="1"/>
            </p:cNvSpPr>
            <p:nvPr/>
          </p:nvSpPr>
          <p:spPr bwMode="auto">
            <a:xfrm>
              <a:off x="2472" y="1775"/>
              <a:ext cx="227" cy="0"/>
            </a:xfrm>
            <a:prstGeom prst="line">
              <a:avLst/>
            </a:prstGeom>
            <a:noFill/>
            <a:ln w="28575">
              <a:solidFill>
                <a:schemeClr val="tx1"/>
              </a:solidFill>
              <a:round/>
              <a:headEnd/>
              <a:tailEnd/>
            </a:ln>
          </p:spPr>
          <p:txBody>
            <a:bodyPr wrap="none" anchor="ctr"/>
            <a:lstStyle/>
            <a:p>
              <a:endParaRPr lang="zh-CN" altLang="en-US"/>
            </a:p>
          </p:txBody>
        </p:sp>
        <p:sp>
          <p:nvSpPr>
            <p:cNvPr id="58438" name="Line 101"/>
            <p:cNvSpPr>
              <a:spLocks noChangeShapeType="1"/>
            </p:cNvSpPr>
            <p:nvPr/>
          </p:nvSpPr>
          <p:spPr bwMode="auto">
            <a:xfrm rot="5400000">
              <a:off x="2472" y="1775"/>
              <a:ext cx="227" cy="0"/>
            </a:xfrm>
            <a:prstGeom prst="line">
              <a:avLst/>
            </a:prstGeom>
            <a:noFill/>
            <a:ln w="28575">
              <a:solidFill>
                <a:schemeClr val="tx1"/>
              </a:solidFill>
              <a:round/>
              <a:headEnd/>
              <a:tailEnd/>
            </a:ln>
          </p:spPr>
          <p:txBody>
            <a:bodyPr wrap="none" anchor="ctr"/>
            <a:lstStyle/>
            <a:p>
              <a:endParaRPr lang="zh-CN" altLang="en-US"/>
            </a:p>
          </p:txBody>
        </p:sp>
      </p:grpSp>
      <p:sp>
        <p:nvSpPr>
          <p:cNvPr id="58421" name="Line 103"/>
          <p:cNvSpPr>
            <a:spLocks noChangeShapeType="1"/>
          </p:cNvSpPr>
          <p:nvPr/>
        </p:nvSpPr>
        <p:spPr bwMode="auto">
          <a:xfrm rot="-5400000">
            <a:off x="7236619" y="3142456"/>
            <a:ext cx="0" cy="1728788"/>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22" name="Line 104"/>
          <p:cNvSpPr>
            <a:spLocks noChangeShapeType="1"/>
          </p:cNvSpPr>
          <p:nvPr/>
        </p:nvSpPr>
        <p:spPr bwMode="auto">
          <a:xfrm rot="-5400000">
            <a:off x="7164388" y="2925763"/>
            <a:ext cx="0" cy="1873250"/>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23" name="Text Box 110"/>
          <p:cNvSpPr txBox="1">
            <a:spLocks noChangeArrowheads="1"/>
          </p:cNvSpPr>
          <p:nvPr/>
        </p:nvSpPr>
        <p:spPr bwMode="auto">
          <a:xfrm>
            <a:off x="6588125" y="2854325"/>
            <a:ext cx="2160588" cy="457200"/>
          </a:xfrm>
          <a:prstGeom prst="rect">
            <a:avLst/>
          </a:prstGeom>
          <a:noFill/>
          <a:ln w="28575" algn="ctr">
            <a:noFill/>
            <a:miter lim="800000"/>
            <a:headEnd/>
            <a:tailEnd/>
          </a:ln>
        </p:spPr>
        <p:txBody>
          <a:bodyPr>
            <a:spAutoFit/>
          </a:bodyPr>
          <a:lstStyle/>
          <a:p>
            <a:pPr algn="ctr">
              <a:spcBef>
                <a:spcPct val="50000"/>
              </a:spcBef>
            </a:pPr>
            <a:r>
              <a:rPr lang="zh-CN" altLang="en-US" sz="2400"/>
              <a:t>无故障</a:t>
            </a:r>
            <a:r>
              <a:rPr lang="zh-CN" altLang="en-US" sz="2400">
                <a:solidFill>
                  <a:srgbClr val="CC0000"/>
                </a:solidFill>
              </a:rPr>
              <a:t>读改写</a:t>
            </a:r>
          </a:p>
        </p:txBody>
      </p:sp>
      <p:sp>
        <p:nvSpPr>
          <p:cNvPr id="58424" name="Line 112"/>
          <p:cNvSpPr>
            <a:spLocks noChangeShapeType="1"/>
          </p:cNvSpPr>
          <p:nvPr/>
        </p:nvSpPr>
        <p:spPr bwMode="auto">
          <a:xfrm flipV="1">
            <a:off x="6372225" y="4006850"/>
            <a:ext cx="0" cy="719138"/>
          </a:xfrm>
          <a:prstGeom prst="line">
            <a:avLst/>
          </a:prstGeom>
          <a:noFill/>
          <a:ln w="28575">
            <a:solidFill>
              <a:schemeClr val="tx1"/>
            </a:solidFill>
            <a:round/>
            <a:headEnd/>
            <a:tailEnd/>
          </a:ln>
        </p:spPr>
        <p:txBody>
          <a:bodyPr wrap="none" anchor="ctr"/>
          <a:lstStyle/>
          <a:p>
            <a:endParaRPr lang="zh-CN" altLang="en-US"/>
          </a:p>
        </p:txBody>
      </p:sp>
      <p:sp>
        <p:nvSpPr>
          <p:cNvPr id="58425" name="Line 114"/>
          <p:cNvSpPr>
            <a:spLocks noChangeShapeType="1"/>
          </p:cNvSpPr>
          <p:nvPr/>
        </p:nvSpPr>
        <p:spPr bwMode="auto">
          <a:xfrm flipV="1">
            <a:off x="8243888" y="4149725"/>
            <a:ext cx="0" cy="576263"/>
          </a:xfrm>
          <a:prstGeom prst="line">
            <a:avLst/>
          </a:prstGeom>
          <a:noFill/>
          <a:ln w="28575">
            <a:solidFill>
              <a:schemeClr val="tx1"/>
            </a:solidFill>
            <a:round/>
            <a:headEnd/>
            <a:tailEnd type="triangle" w="med" len="lg"/>
          </a:ln>
        </p:spPr>
        <p:txBody>
          <a:bodyPr wrap="none" anchor="ctr"/>
          <a:lstStyle/>
          <a:p>
            <a:endParaRPr lang="zh-CN" altLang="en-US"/>
          </a:p>
        </p:txBody>
      </p:sp>
      <p:sp>
        <p:nvSpPr>
          <p:cNvPr id="58426" name="Freeform 115"/>
          <p:cNvSpPr>
            <a:spLocks/>
          </p:cNvSpPr>
          <p:nvPr/>
        </p:nvSpPr>
        <p:spPr bwMode="auto">
          <a:xfrm>
            <a:off x="8351838" y="4006850"/>
            <a:ext cx="263525" cy="719138"/>
          </a:xfrm>
          <a:custGeom>
            <a:avLst/>
            <a:gdLst>
              <a:gd name="T0" fmla="*/ 68 w 166"/>
              <a:gd name="T1" fmla="*/ 0 h 453"/>
              <a:gd name="T2" fmla="*/ 159 w 166"/>
              <a:gd name="T3" fmla="*/ 90 h 453"/>
              <a:gd name="T4" fmla="*/ 23 w 166"/>
              <a:gd name="T5" fmla="*/ 453 h 453"/>
              <a:gd name="T6" fmla="*/ 0 60000 65536"/>
              <a:gd name="T7" fmla="*/ 0 60000 65536"/>
              <a:gd name="T8" fmla="*/ 0 60000 65536"/>
              <a:gd name="T9" fmla="*/ 0 w 166"/>
              <a:gd name="T10" fmla="*/ 0 h 453"/>
              <a:gd name="T11" fmla="*/ 166 w 166"/>
              <a:gd name="T12" fmla="*/ 453 h 453"/>
            </a:gdLst>
            <a:ahLst/>
            <a:cxnLst>
              <a:cxn ang="T6">
                <a:pos x="T0" y="T1"/>
              </a:cxn>
              <a:cxn ang="T7">
                <a:pos x="T2" y="T3"/>
              </a:cxn>
              <a:cxn ang="T8">
                <a:pos x="T4" y="T5"/>
              </a:cxn>
            </a:cxnLst>
            <a:rect l="T9" t="T10" r="T11" b="T12"/>
            <a:pathLst>
              <a:path w="166" h="453">
                <a:moveTo>
                  <a:pt x="68" y="0"/>
                </a:moveTo>
                <a:cubicBezTo>
                  <a:pt x="117" y="7"/>
                  <a:pt x="166" y="15"/>
                  <a:pt x="159" y="90"/>
                </a:cubicBezTo>
                <a:cubicBezTo>
                  <a:pt x="152" y="165"/>
                  <a:pt x="0" y="408"/>
                  <a:pt x="23" y="453"/>
                </a:cubicBezTo>
              </a:path>
            </a:pathLst>
          </a:custGeom>
          <a:noFill/>
          <a:ln w="28575" cap="flat" cmpd="sng">
            <a:solidFill>
              <a:schemeClr val="tx1"/>
            </a:solidFill>
            <a:prstDash val="solid"/>
            <a:round/>
            <a:headEnd type="none" w="med" len="med"/>
            <a:tailEnd type="triangle" w="med" len="lg"/>
          </a:ln>
        </p:spPr>
        <p:txBody>
          <a:bodyPr wrap="none" anchor="ctr"/>
          <a:lstStyle/>
          <a:p>
            <a:endParaRPr lang="zh-CN" altLang="en-US"/>
          </a:p>
        </p:txBody>
      </p:sp>
      <p:sp>
        <p:nvSpPr>
          <p:cNvPr id="58427" name="Oval 116"/>
          <p:cNvSpPr>
            <a:spLocks noChangeAspect="1" noChangeArrowheads="1"/>
          </p:cNvSpPr>
          <p:nvPr/>
        </p:nvSpPr>
        <p:spPr bwMode="auto">
          <a:xfrm>
            <a:off x="628650" y="3808413"/>
            <a:ext cx="109538" cy="112712"/>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28" name="Oval 117"/>
          <p:cNvSpPr>
            <a:spLocks noChangeAspect="1" noChangeArrowheads="1"/>
          </p:cNvSpPr>
          <p:nvPr/>
        </p:nvSpPr>
        <p:spPr bwMode="auto">
          <a:xfrm>
            <a:off x="1130300" y="3951288"/>
            <a:ext cx="109538" cy="112712"/>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29" name="Oval 118"/>
          <p:cNvSpPr>
            <a:spLocks noChangeAspect="1" noChangeArrowheads="1"/>
          </p:cNvSpPr>
          <p:nvPr/>
        </p:nvSpPr>
        <p:spPr bwMode="auto">
          <a:xfrm>
            <a:off x="1635125" y="4092575"/>
            <a:ext cx="109538" cy="112713"/>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0" name="Oval 119"/>
          <p:cNvSpPr>
            <a:spLocks noChangeAspect="1" noChangeArrowheads="1"/>
          </p:cNvSpPr>
          <p:nvPr/>
        </p:nvSpPr>
        <p:spPr bwMode="auto">
          <a:xfrm>
            <a:off x="2139950" y="4235450"/>
            <a:ext cx="109538" cy="112713"/>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1" name="Oval 120"/>
          <p:cNvSpPr>
            <a:spLocks noChangeAspect="1" noChangeArrowheads="1"/>
          </p:cNvSpPr>
          <p:nvPr/>
        </p:nvSpPr>
        <p:spPr bwMode="auto">
          <a:xfrm>
            <a:off x="3436938" y="3805238"/>
            <a:ext cx="109537" cy="112712"/>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2" name="Oval 121"/>
          <p:cNvSpPr>
            <a:spLocks noChangeAspect="1" noChangeArrowheads="1"/>
          </p:cNvSpPr>
          <p:nvPr/>
        </p:nvSpPr>
        <p:spPr bwMode="auto">
          <a:xfrm>
            <a:off x="3938588" y="3949700"/>
            <a:ext cx="109537" cy="112713"/>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3" name="Oval 122"/>
          <p:cNvSpPr>
            <a:spLocks noChangeAspect="1" noChangeArrowheads="1"/>
          </p:cNvSpPr>
          <p:nvPr/>
        </p:nvSpPr>
        <p:spPr bwMode="auto">
          <a:xfrm>
            <a:off x="4445000" y="4092575"/>
            <a:ext cx="109538" cy="112713"/>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4" name="Oval 123"/>
          <p:cNvSpPr>
            <a:spLocks noChangeAspect="1" noChangeArrowheads="1"/>
          </p:cNvSpPr>
          <p:nvPr/>
        </p:nvSpPr>
        <p:spPr bwMode="auto">
          <a:xfrm>
            <a:off x="6172200" y="3805238"/>
            <a:ext cx="109538" cy="112712"/>
          </a:xfrm>
          <a:prstGeom prst="ellipse">
            <a:avLst/>
          </a:prstGeom>
          <a:solidFill>
            <a:schemeClr val="tx2"/>
          </a:solidFill>
          <a:ln w="28575" algn="ctr">
            <a:noFill/>
            <a:round/>
            <a:headEnd/>
            <a:tailEnd/>
          </a:ln>
        </p:spPr>
        <p:txBody>
          <a:bodyPr wrap="none" anchor="ctr"/>
          <a:lstStyle/>
          <a:p>
            <a:pPr algn="ctr">
              <a:spcBef>
                <a:spcPct val="50000"/>
              </a:spcBef>
            </a:pPr>
            <a:endParaRPr lang="zh-CN" altLang="en-US"/>
          </a:p>
        </p:txBody>
      </p:sp>
      <p:sp>
        <p:nvSpPr>
          <p:cNvPr id="58435" name="Rectangle 124"/>
          <p:cNvSpPr>
            <a:spLocks noChangeArrowheads="1"/>
          </p:cNvSpPr>
          <p:nvPr/>
        </p:nvSpPr>
        <p:spPr bwMode="auto">
          <a:xfrm>
            <a:off x="744538" y="836613"/>
            <a:ext cx="5699125" cy="1584325"/>
          </a:xfrm>
          <a:prstGeom prst="rect">
            <a:avLst/>
          </a:prstGeom>
          <a:noFill/>
          <a:ln w="9525">
            <a:noFill/>
            <a:miter lim="800000"/>
            <a:headEnd/>
            <a:tailEnd/>
          </a:ln>
        </p:spPr>
        <p:txBody>
          <a:bodyPr/>
          <a:lstStyle/>
          <a:p>
            <a:pPr marL="342900" indent="-342900">
              <a:spcBef>
                <a:spcPct val="10000"/>
              </a:spcBef>
              <a:buClr>
                <a:schemeClr val="bg2"/>
              </a:buClr>
              <a:buSzPct val="75000"/>
              <a:buFont typeface="Wingdings" pitchFamily="2" charset="2"/>
              <a:buChar char="n"/>
            </a:pPr>
            <a:r>
              <a:rPr lang="zh-CN" altLang="en-US">
                <a:solidFill>
                  <a:srgbClr val="0000FF"/>
                </a:solidFill>
              </a:rPr>
              <a:t>整条更新</a:t>
            </a:r>
            <a:r>
              <a:rPr lang="zh-CN" altLang="en-US"/>
              <a:t>就用</a:t>
            </a:r>
            <a:r>
              <a:rPr lang="zh-CN" altLang="en-US">
                <a:solidFill>
                  <a:srgbClr val="CC0000"/>
                </a:solidFill>
              </a:rPr>
              <a:t>整条写</a:t>
            </a:r>
          </a:p>
          <a:p>
            <a:pPr marL="342900" indent="-342900">
              <a:spcBef>
                <a:spcPct val="10000"/>
              </a:spcBef>
              <a:buClr>
                <a:schemeClr val="bg2"/>
              </a:buClr>
              <a:buSzPct val="75000"/>
              <a:buFont typeface="Wingdings" pitchFamily="2" charset="2"/>
              <a:buChar char="n"/>
            </a:pPr>
            <a:r>
              <a:rPr lang="zh-CN" altLang="en-US">
                <a:solidFill>
                  <a:srgbClr val="0000FF"/>
                </a:solidFill>
              </a:rPr>
              <a:t>超过一半</a:t>
            </a:r>
            <a:r>
              <a:rPr lang="zh-CN" altLang="en-US"/>
              <a:t>用</a:t>
            </a:r>
            <a:r>
              <a:rPr lang="zh-CN" altLang="en-US">
                <a:solidFill>
                  <a:srgbClr val="CC0000"/>
                </a:solidFill>
              </a:rPr>
              <a:t>重构写</a:t>
            </a:r>
          </a:p>
          <a:p>
            <a:pPr marL="342900" indent="-342900">
              <a:spcBef>
                <a:spcPct val="10000"/>
              </a:spcBef>
              <a:buClr>
                <a:schemeClr val="bg2"/>
              </a:buClr>
              <a:buSzPct val="75000"/>
              <a:buFont typeface="Wingdings" pitchFamily="2" charset="2"/>
              <a:buChar char="n"/>
            </a:pPr>
            <a:r>
              <a:rPr lang="zh-CN" altLang="en-US">
                <a:solidFill>
                  <a:srgbClr val="0000FF"/>
                </a:solidFill>
              </a:rPr>
              <a:t>不到一半</a:t>
            </a:r>
            <a:r>
              <a:rPr lang="zh-CN" altLang="en-US"/>
              <a:t>用</a:t>
            </a:r>
            <a:r>
              <a:rPr lang="zh-CN" altLang="en-US">
                <a:solidFill>
                  <a:srgbClr val="CC0000"/>
                </a:solidFill>
              </a:rPr>
              <a:t>读改写</a:t>
            </a: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a:spLocks noGrp="1"/>
          </p:cNvSpPr>
          <p:nvPr>
            <p:ph type="sldNum" sz="quarter" idx="11"/>
          </p:nvPr>
        </p:nvSpPr>
        <p:spPr>
          <a:noFill/>
        </p:spPr>
        <p:txBody>
          <a:bodyPr/>
          <a:lstStyle/>
          <a:p>
            <a:fld id="{8B356F31-D30F-4899-8985-B53D3C17A03C}" type="slidenum">
              <a:rPr lang="zh-CN" altLang="en-US" smtClean="0">
                <a:ea typeface="宋体" charset="-122"/>
              </a:rPr>
              <a:pPr/>
              <a:t>57</a:t>
            </a:fld>
            <a:endParaRPr lang="en-US" altLang="zh-CN" smtClean="0">
              <a:ea typeface="宋体" charset="-122"/>
            </a:endParaRPr>
          </a:p>
        </p:txBody>
      </p:sp>
      <p:sp>
        <p:nvSpPr>
          <p:cNvPr id="59395" name="Rectangle 1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59396" name="Rectangle 34"/>
          <p:cNvSpPr>
            <a:spLocks noChangeArrowheads="1"/>
          </p:cNvSpPr>
          <p:nvPr/>
        </p:nvSpPr>
        <p:spPr bwMode="auto">
          <a:xfrm>
            <a:off x="395288" y="3141663"/>
            <a:ext cx="8424862" cy="503237"/>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rgbClr val="0000FF"/>
                </a:solidFill>
              </a:rPr>
              <a:t>RAID6</a:t>
            </a:r>
            <a:r>
              <a:rPr lang="zh-CN" altLang="en-US">
                <a:solidFill>
                  <a:srgbClr val="0000FF"/>
                </a:solidFill>
              </a:rPr>
              <a:t>（双冗余度）</a:t>
            </a:r>
          </a:p>
        </p:txBody>
      </p:sp>
      <p:sp>
        <p:nvSpPr>
          <p:cNvPr id="59397" name="AutoShape 63"/>
          <p:cNvSpPr>
            <a:spLocks noChangeArrowheads="1"/>
          </p:cNvSpPr>
          <p:nvPr/>
        </p:nvSpPr>
        <p:spPr bwMode="auto">
          <a:xfrm>
            <a:off x="1981200" y="2562225"/>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9398" name="AutoShape 64"/>
          <p:cNvSpPr>
            <a:spLocks noChangeArrowheads="1"/>
          </p:cNvSpPr>
          <p:nvPr/>
        </p:nvSpPr>
        <p:spPr bwMode="auto">
          <a:xfrm>
            <a:off x="1979613" y="2203450"/>
            <a:ext cx="1079500" cy="504825"/>
          </a:xfrm>
          <a:prstGeom prst="can">
            <a:avLst>
              <a:gd name="adj" fmla="val 25000"/>
            </a:avLst>
          </a:prstGeom>
          <a:solidFill>
            <a:srgbClr val="FFFF00"/>
          </a:solidFill>
          <a:ln w="19050">
            <a:solidFill>
              <a:schemeClr val="tx1"/>
            </a:solidFill>
            <a:round/>
            <a:headEnd/>
            <a:tailEnd/>
          </a:ln>
        </p:spPr>
        <p:txBody>
          <a:bodyPr wrap="none"/>
          <a:lstStyle/>
          <a:p>
            <a:pPr algn="ctr">
              <a:spcBef>
                <a:spcPct val="50000"/>
              </a:spcBef>
            </a:pPr>
            <a:r>
              <a:rPr lang="en-US" altLang="zh-CN" sz="2000">
                <a:solidFill>
                  <a:srgbClr val="0000FF"/>
                </a:solidFill>
              </a:rPr>
              <a:t>Q(16~19)</a:t>
            </a:r>
          </a:p>
        </p:txBody>
      </p:sp>
      <p:sp>
        <p:nvSpPr>
          <p:cNvPr id="59399" name="AutoShape 65"/>
          <p:cNvSpPr>
            <a:spLocks noChangeArrowheads="1"/>
          </p:cNvSpPr>
          <p:nvPr/>
        </p:nvSpPr>
        <p:spPr bwMode="auto">
          <a:xfrm>
            <a:off x="3349625" y="2562225"/>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9400" name="AutoShape 66"/>
          <p:cNvSpPr>
            <a:spLocks noChangeArrowheads="1"/>
          </p:cNvSpPr>
          <p:nvPr/>
        </p:nvSpPr>
        <p:spPr bwMode="auto">
          <a:xfrm>
            <a:off x="3348038" y="220345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16</a:t>
            </a:r>
          </a:p>
        </p:txBody>
      </p:sp>
      <p:sp>
        <p:nvSpPr>
          <p:cNvPr id="59401" name="AutoShape 67"/>
          <p:cNvSpPr>
            <a:spLocks noChangeArrowheads="1"/>
          </p:cNvSpPr>
          <p:nvPr/>
        </p:nvSpPr>
        <p:spPr bwMode="auto">
          <a:xfrm>
            <a:off x="4716463" y="2562225"/>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9402" name="AutoShape 68"/>
          <p:cNvSpPr>
            <a:spLocks noChangeArrowheads="1"/>
          </p:cNvSpPr>
          <p:nvPr/>
        </p:nvSpPr>
        <p:spPr bwMode="auto">
          <a:xfrm>
            <a:off x="4716463" y="220345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17</a:t>
            </a:r>
          </a:p>
        </p:txBody>
      </p:sp>
      <p:sp>
        <p:nvSpPr>
          <p:cNvPr id="59403" name="AutoShape 69"/>
          <p:cNvSpPr>
            <a:spLocks noChangeArrowheads="1"/>
          </p:cNvSpPr>
          <p:nvPr/>
        </p:nvSpPr>
        <p:spPr bwMode="auto">
          <a:xfrm>
            <a:off x="6084888" y="2562225"/>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9404" name="AutoShape 70"/>
          <p:cNvSpPr>
            <a:spLocks noChangeArrowheads="1"/>
          </p:cNvSpPr>
          <p:nvPr/>
        </p:nvSpPr>
        <p:spPr bwMode="auto">
          <a:xfrm>
            <a:off x="6084888" y="220345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18</a:t>
            </a:r>
          </a:p>
        </p:txBody>
      </p:sp>
      <p:sp>
        <p:nvSpPr>
          <p:cNvPr id="59405" name="AutoShape 71"/>
          <p:cNvSpPr>
            <a:spLocks noChangeArrowheads="1"/>
          </p:cNvSpPr>
          <p:nvPr/>
        </p:nvSpPr>
        <p:spPr bwMode="auto">
          <a:xfrm>
            <a:off x="612775" y="2563813"/>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9406" name="AutoShape 72"/>
          <p:cNvSpPr>
            <a:spLocks noChangeArrowheads="1"/>
          </p:cNvSpPr>
          <p:nvPr/>
        </p:nvSpPr>
        <p:spPr bwMode="auto">
          <a:xfrm>
            <a:off x="612775" y="2203450"/>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0000FF"/>
                </a:solidFill>
              </a:rPr>
              <a:t>P(16~19)</a:t>
            </a:r>
          </a:p>
        </p:txBody>
      </p:sp>
      <p:sp>
        <p:nvSpPr>
          <p:cNvPr id="59407" name="AutoShape 73"/>
          <p:cNvSpPr>
            <a:spLocks noChangeArrowheads="1"/>
          </p:cNvSpPr>
          <p:nvPr/>
        </p:nvSpPr>
        <p:spPr bwMode="auto">
          <a:xfrm>
            <a:off x="612775" y="18446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12</a:t>
            </a:r>
          </a:p>
        </p:txBody>
      </p:sp>
      <p:sp>
        <p:nvSpPr>
          <p:cNvPr id="59408" name="AutoShape 74"/>
          <p:cNvSpPr>
            <a:spLocks noChangeArrowheads="1"/>
          </p:cNvSpPr>
          <p:nvPr/>
        </p:nvSpPr>
        <p:spPr bwMode="auto">
          <a:xfrm>
            <a:off x="612775" y="148431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8</a:t>
            </a:r>
          </a:p>
        </p:txBody>
      </p:sp>
      <p:sp>
        <p:nvSpPr>
          <p:cNvPr id="59409" name="AutoShape 75"/>
          <p:cNvSpPr>
            <a:spLocks noChangeArrowheads="1"/>
          </p:cNvSpPr>
          <p:nvPr/>
        </p:nvSpPr>
        <p:spPr bwMode="auto">
          <a:xfrm>
            <a:off x="612775" y="112395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4</a:t>
            </a:r>
          </a:p>
        </p:txBody>
      </p:sp>
      <p:sp>
        <p:nvSpPr>
          <p:cNvPr id="59410" name="AutoShape 76"/>
          <p:cNvSpPr>
            <a:spLocks noChangeArrowheads="1"/>
          </p:cNvSpPr>
          <p:nvPr/>
        </p:nvSpPr>
        <p:spPr bwMode="auto">
          <a:xfrm>
            <a:off x="612775" y="76358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0</a:t>
            </a:r>
          </a:p>
        </p:txBody>
      </p:sp>
      <p:sp>
        <p:nvSpPr>
          <p:cNvPr id="59411" name="AutoShape 77"/>
          <p:cNvSpPr>
            <a:spLocks noChangeArrowheads="1"/>
          </p:cNvSpPr>
          <p:nvPr/>
        </p:nvSpPr>
        <p:spPr bwMode="auto">
          <a:xfrm>
            <a:off x="1981200" y="1844675"/>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0000FF"/>
                </a:solidFill>
              </a:rPr>
              <a:t>P(12~15)</a:t>
            </a:r>
          </a:p>
        </p:txBody>
      </p:sp>
      <p:sp>
        <p:nvSpPr>
          <p:cNvPr id="59412" name="AutoShape 78"/>
          <p:cNvSpPr>
            <a:spLocks noChangeArrowheads="1"/>
          </p:cNvSpPr>
          <p:nvPr/>
        </p:nvSpPr>
        <p:spPr bwMode="auto">
          <a:xfrm>
            <a:off x="1981200" y="148431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9</a:t>
            </a:r>
          </a:p>
        </p:txBody>
      </p:sp>
      <p:sp>
        <p:nvSpPr>
          <p:cNvPr id="59413" name="AutoShape 79"/>
          <p:cNvSpPr>
            <a:spLocks noChangeArrowheads="1"/>
          </p:cNvSpPr>
          <p:nvPr/>
        </p:nvSpPr>
        <p:spPr bwMode="auto">
          <a:xfrm>
            <a:off x="1981200" y="112395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5</a:t>
            </a:r>
          </a:p>
        </p:txBody>
      </p:sp>
      <p:sp>
        <p:nvSpPr>
          <p:cNvPr id="59414" name="AutoShape 80"/>
          <p:cNvSpPr>
            <a:spLocks noChangeArrowheads="1"/>
          </p:cNvSpPr>
          <p:nvPr/>
        </p:nvSpPr>
        <p:spPr bwMode="auto">
          <a:xfrm>
            <a:off x="1981200" y="76358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a:t>
            </a:r>
          </a:p>
        </p:txBody>
      </p:sp>
      <p:sp>
        <p:nvSpPr>
          <p:cNvPr id="59415" name="AutoShape 81"/>
          <p:cNvSpPr>
            <a:spLocks noChangeArrowheads="1"/>
          </p:cNvSpPr>
          <p:nvPr/>
        </p:nvSpPr>
        <p:spPr bwMode="auto">
          <a:xfrm>
            <a:off x="3349625" y="1844675"/>
            <a:ext cx="1079500" cy="504825"/>
          </a:xfrm>
          <a:prstGeom prst="can">
            <a:avLst>
              <a:gd name="adj" fmla="val 25000"/>
            </a:avLst>
          </a:prstGeom>
          <a:solidFill>
            <a:srgbClr val="FFFF00"/>
          </a:solidFill>
          <a:ln w="19050">
            <a:solidFill>
              <a:schemeClr val="tx1"/>
            </a:solidFill>
            <a:round/>
            <a:headEnd/>
            <a:tailEnd/>
          </a:ln>
        </p:spPr>
        <p:txBody>
          <a:bodyPr wrap="none"/>
          <a:lstStyle/>
          <a:p>
            <a:pPr algn="ctr">
              <a:spcBef>
                <a:spcPct val="50000"/>
              </a:spcBef>
            </a:pPr>
            <a:r>
              <a:rPr lang="en-US" altLang="zh-CN" sz="2000">
                <a:solidFill>
                  <a:srgbClr val="0000FF"/>
                </a:solidFill>
              </a:rPr>
              <a:t>Q(12~15)</a:t>
            </a:r>
          </a:p>
        </p:txBody>
      </p:sp>
      <p:sp>
        <p:nvSpPr>
          <p:cNvPr id="59416" name="AutoShape 82"/>
          <p:cNvSpPr>
            <a:spLocks noChangeArrowheads="1"/>
          </p:cNvSpPr>
          <p:nvPr/>
        </p:nvSpPr>
        <p:spPr bwMode="auto">
          <a:xfrm>
            <a:off x="3349625" y="1484313"/>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0000FF"/>
                </a:solidFill>
              </a:rPr>
              <a:t>P(8~11)</a:t>
            </a:r>
          </a:p>
        </p:txBody>
      </p:sp>
      <p:sp>
        <p:nvSpPr>
          <p:cNvPr id="59417" name="AutoShape 83"/>
          <p:cNvSpPr>
            <a:spLocks noChangeArrowheads="1"/>
          </p:cNvSpPr>
          <p:nvPr/>
        </p:nvSpPr>
        <p:spPr bwMode="auto">
          <a:xfrm>
            <a:off x="3349625" y="112395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6</a:t>
            </a:r>
          </a:p>
        </p:txBody>
      </p:sp>
      <p:sp>
        <p:nvSpPr>
          <p:cNvPr id="59418" name="AutoShape 84"/>
          <p:cNvSpPr>
            <a:spLocks noChangeArrowheads="1"/>
          </p:cNvSpPr>
          <p:nvPr/>
        </p:nvSpPr>
        <p:spPr bwMode="auto">
          <a:xfrm>
            <a:off x="3349625" y="76358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2</a:t>
            </a:r>
          </a:p>
        </p:txBody>
      </p:sp>
      <p:sp>
        <p:nvSpPr>
          <p:cNvPr id="59419" name="AutoShape 85"/>
          <p:cNvSpPr>
            <a:spLocks noChangeArrowheads="1"/>
          </p:cNvSpPr>
          <p:nvPr/>
        </p:nvSpPr>
        <p:spPr bwMode="auto">
          <a:xfrm>
            <a:off x="4716463" y="18446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13</a:t>
            </a:r>
          </a:p>
        </p:txBody>
      </p:sp>
      <p:sp>
        <p:nvSpPr>
          <p:cNvPr id="59420" name="AutoShape 86"/>
          <p:cNvSpPr>
            <a:spLocks noChangeArrowheads="1"/>
          </p:cNvSpPr>
          <p:nvPr/>
        </p:nvSpPr>
        <p:spPr bwMode="auto">
          <a:xfrm>
            <a:off x="4716463" y="1484313"/>
            <a:ext cx="1079500" cy="504825"/>
          </a:xfrm>
          <a:prstGeom prst="can">
            <a:avLst>
              <a:gd name="adj" fmla="val 25000"/>
            </a:avLst>
          </a:prstGeom>
          <a:solidFill>
            <a:srgbClr val="FFFF00"/>
          </a:solidFill>
          <a:ln w="19050">
            <a:solidFill>
              <a:schemeClr val="tx1"/>
            </a:solidFill>
            <a:round/>
            <a:headEnd/>
            <a:tailEnd/>
          </a:ln>
        </p:spPr>
        <p:txBody>
          <a:bodyPr wrap="none"/>
          <a:lstStyle/>
          <a:p>
            <a:pPr algn="ctr">
              <a:spcBef>
                <a:spcPct val="50000"/>
              </a:spcBef>
            </a:pPr>
            <a:r>
              <a:rPr lang="en-US" altLang="zh-CN" sz="2000">
                <a:solidFill>
                  <a:srgbClr val="0000FF"/>
                </a:solidFill>
              </a:rPr>
              <a:t>Q(8~11)</a:t>
            </a:r>
          </a:p>
        </p:txBody>
      </p:sp>
      <p:sp>
        <p:nvSpPr>
          <p:cNvPr id="59421" name="AutoShape 87"/>
          <p:cNvSpPr>
            <a:spLocks noChangeArrowheads="1"/>
          </p:cNvSpPr>
          <p:nvPr/>
        </p:nvSpPr>
        <p:spPr bwMode="auto">
          <a:xfrm>
            <a:off x="4716463" y="1123950"/>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0000FF"/>
                </a:solidFill>
              </a:rPr>
              <a:t>P(4~7)</a:t>
            </a:r>
          </a:p>
        </p:txBody>
      </p:sp>
      <p:sp>
        <p:nvSpPr>
          <p:cNvPr id="59422" name="AutoShape 88"/>
          <p:cNvSpPr>
            <a:spLocks noChangeArrowheads="1"/>
          </p:cNvSpPr>
          <p:nvPr/>
        </p:nvSpPr>
        <p:spPr bwMode="auto">
          <a:xfrm>
            <a:off x="4716463" y="76358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3</a:t>
            </a:r>
          </a:p>
        </p:txBody>
      </p:sp>
      <p:sp>
        <p:nvSpPr>
          <p:cNvPr id="59423" name="AutoShape 89"/>
          <p:cNvSpPr>
            <a:spLocks noChangeArrowheads="1"/>
          </p:cNvSpPr>
          <p:nvPr/>
        </p:nvSpPr>
        <p:spPr bwMode="auto">
          <a:xfrm>
            <a:off x="6084888" y="1844675"/>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14</a:t>
            </a:r>
          </a:p>
        </p:txBody>
      </p:sp>
      <p:sp>
        <p:nvSpPr>
          <p:cNvPr id="59424" name="AutoShape 90"/>
          <p:cNvSpPr>
            <a:spLocks noChangeArrowheads="1"/>
          </p:cNvSpPr>
          <p:nvPr/>
        </p:nvSpPr>
        <p:spPr bwMode="auto">
          <a:xfrm>
            <a:off x="6084888" y="148431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10</a:t>
            </a:r>
          </a:p>
        </p:txBody>
      </p:sp>
      <p:sp>
        <p:nvSpPr>
          <p:cNvPr id="59425" name="AutoShape 91"/>
          <p:cNvSpPr>
            <a:spLocks noChangeArrowheads="1"/>
          </p:cNvSpPr>
          <p:nvPr/>
        </p:nvSpPr>
        <p:spPr bwMode="auto">
          <a:xfrm>
            <a:off x="6084888" y="1123950"/>
            <a:ext cx="1079500" cy="504825"/>
          </a:xfrm>
          <a:prstGeom prst="can">
            <a:avLst>
              <a:gd name="adj" fmla="val 25000"/>
            </a:avLst>
          </a:prstGeom>
          <a:solidFill>
            <a:srgbClr val="FFFF00"/>
          </a:solidFill>
          <a:ln w="19050">
            <a:solidFill>
              <a:schemeClr val="tx1"/>
            </a:solidFill>
            <a:round/>
            <a:headEnd/>
            <a:tailEnd/>
          </a:ln>
        </p:spPr>
        <p:txBody>
          <a:bodyPr wrap="none"/>
          <a:lstStyle/>
          <a:p>
            <a:pPr algn="ctr">
              <a:spcBef>
                <a:spcPct val="50000"/>
              </a:spcBef>
            </a:pPr>
            <a:r>
              <a:rPr lang="en-US" altLang="zh-CN" sz="2000">
                <a:solidFill>
                  <a:srgbClr val="0000FF"/>
                </a:solidFill>
              </a:rPr>
              <a:t>Q(4~7)</a:t>
            </a:r>
          </a:p>
        </p:txBody>
      </p:sp>
      <p:sp>
        <p:nvSpPr>
          <p:cNvPr id="59426" name="AutoShape 92"/>
          <p:cNvSpPr>
            <a:spLocks noChangeArrowheads="1"/>
          </p:cNvSpPr>
          <p:nvPr/>
        </p:nvSpPr>
        <p:spPr bwMode="auto">
          <a:xfrm>
            <a:off x="6084888" y="763588"/>
            <a:ext cx="1079500" cy="504825"/>
          </a:xfrm>
          <a:prstGeom prst="can">
            <a:avLst>
              <a:gd name="adj" fmla="val 25000"/>
            </a:avLst>
          </a:prstGeom>
          <a:solidFill>
            <a:srgbClr val="FFCCFF"/>
          </a:solidFill>
          <a:ln w="19050">
            <a:solidFill>
              <a:schemeClr val="tx1"/>
            </a:solidFill>
            <a:round/>
            <a:headEnd/>
            <a:tailEnd/>
          </a:ln>
        </p:spPr>
        <p:txBody>
          <a:bodyPr wrap="none"/>
          <a:lstStyle/>
          <a:p>
            <a:pPr algn="ctr">
              <a:spcBef>
                <a:spcPct val="50000"/>
              </a:spcBef>
            </a:pPr>
            <a:r>
              <a:rPr lang="en-US" altLang="zh-CN" sz="2000">
                <a:solidFill>
                  <a:srgbClr val="0000FF"/>
                </a:solidFill>
              </a:rPr>
              <a:t>P(0~3)</a:t>
            </a:r>
          </a:p>
        </p:txBody>
      </p:sp>
      <p:sp>
        <p:nvSpPr>
          <p:cNvPr id="59427" name="AutoShape 93"/>
          <p:cNvSpPr>
            <a:spLocks noChangeArrowheads="1"/>
          </p:cNvSpPr>
          <p:nvPr/>
        </p:nvSpPr>
        <p:spPr bwMode="auto">
          <a:xfrm>
            <a:off x="7453313" y="2563813"/>
            <a:ext cx="1079500" cy="504825"/>
          </a:xfrm>
          <a:prstGeom prst="can">
            <a:avLst>
              <a:gd name="adj" fmla="val 25000"/>
            </a:avLst>
          </a:prstGeom>
          <a:noFill/>
          <a:ln w="19050">
            <a:solidFill>
              <a:schemeClr val="tx1"/>
            </a:solidFill>
            <a:prstDash val="dash"/>
            <a:round/>
            <a:headEnd/>
            <a:tailEnd/>
          </a:ln>
        </p:spPr>
        <p:txBody>
          <a:bodyPr wrap="none"/>
          <a:lstStyle/>
          <a:p>
            <a:pPr algn="ctr">
              <a:spcBef>
                <a:spcPct val="50000"/>
              </a:spcBef>
            </a:pPr>
            <a:endParaRPr lang="en-US" altLang="zh-CN" sz="2000">
              <a:solidFill>
                <a:srgbClr val="FF0000"/>
              </a:solidFill>
            </a:endParaRPr>
          </a:p>
        </p:txBody>
      </p:sp>
      <p:sp>
        <p:nvSpPr>
          <p:cNvPr id="59428" name="AutoShape 94"/>
          <p:cNvSpPr>
            <a:spLocks noChangeArrowheads="1"/>
          </p:cNvSpPr>
          <p:nvPr/>
        </p:nvSpPr>
        <p:spPr bwMode="auto">
          <a:xfrm>
            <a:off x="7453313" y="22050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19</a:t>
            </a:r>
          </a:p>
        </p:txBody>
      </p:sp>
      <p:sp>
        <p:nvSpPr>
          <p:cNvPr id="59429" name="AutoShape 95"/>
          <p:cNvSpPr>
            <a:spLocks noChangeArrowheads="1"/>
          </p:cNvSpPr>
          <p:nvPr/>
        </p:nvSpPr>
        <p:spPr bwMode="auto">
          <a:xfrm>
            <a:off x="7453313" y="1846263"/>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15</a:t>
            </a:r>
          </a:p>
        </p:txBody>
      </p:sp>
      <p:sp>
        <p:nvSpPr>
          <p:cNvPr id="59430" name="AutoShape 96"/>
          <p:cNvSpPr>
            <a:spLocks noChangeArrowheads="1"/>
          </p:cNvSpPr>
          <p:nvPr/>
        </p:nvSpPr>
        <p:spPr bwMode="auto">
          <a:xfrm>
            <a:off x="7453313" y="1485900"/>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11</a:t>
            </a:r>
          </a:p>
        </p:txBody>
      </p:sp>
      <p:sp>
        <p:nvSpPr>
          <p:cNvPr id="59431" name="AutoShape 97"/>
          <p:cNvSpPr>
            <a:spLocks noChangeArrowheads="1"/>
          </p:cNvSpPr>
          <p:nvPr/>
        </p:nvSpPr>
        <p:spPr bwMode="auto">
          <a:xfrm>
            <a:off x="7453313" y="1125538"/>
            <a:ext cx="1079500" cy="504825"/>
          </a:xfrm>
          <a:prstGeom prst="can">
            <a:avLst>
              <a:gd name="adj" fmla="val 25000"/>
            </a:avLst>
          </a:prstGeom>
          <a:solidFill>
            <a:srgbClr val="CCFF66"/>
          </a:solidFill>
          <a:ln w="19050">
            <a:solidFill>
              <a:schemeClr val="tx1"/>
            </a:solidFill>
            <a:round/>
            <a:headEnd/>
            <a:tailEnd/>
          </a:ln>
        </p:spPr>
        <p:txBody>
          <a:bodyPr wrap="none"/>
          <a:lstStyle/>
          <a:p>
            <a:pPr algn="ctr">
              <a:spcBef>
                <a:spcPct val="50000"/>
              </a:spcBef>
            </a:pPr>
            <a:r>
              <a:rPr lang="zh-CN" altLang="en-US" sz="2000">
                <a:solidFill>
                  <a:srgbClr val="FF0000"/>
                </a:solidFill>
              </a:rPr>
              <a:t>块</a:t>
            </a:r>
            <a:r>
              <a:rPr lang="en-US" altLang="zh-CN" sz="2000">
                <a:solidFill>
                  <a:srgbClr val="FF0000"/>
                </a:solidFill>
              </a:rPr>
              <a:t>7</a:t>
            </a:r>
          </a:p>
        </p:txBody>
      </p:sp>
      <p:sp>
        <p:nvSpPr>
          <p:cNvPr id="59432" name="AutoShape 98"/>
          <p:cNvSpPr>
            <a:spLocks noChangeArrowheads="1"/>
          </p:cNvSpPr>
          <p:nvPr/>
        </p:nvSpPr>
        <p:spPr bwMode="auto">
          <a:xfrm>
            <a:off x="7453313" y="765175"/>
            <a:ext cx="1079500" cy="504825"/>
          </a:xfrm>
          <a:prstGeom prst="can">
            <a:avLst>
              <a:gd name="adj" fmla="val 25000"/>
            </a:avLst>
          </a:prstGeom>
          <a:solidFill>
            <a:srgbClr val="FFFF00"/>
          </a:solidFill>
          <a:ln w="19050">
            <a:solidFill>
              <a:schemeClr val="tx1"/>
            </a:solidFill>
            <a:round/>
            <a:headEnd/>
            <a:tailEnd/>
          </a:ln>
        </p:spPr>
        <p:txBody>
          <a:bodyPr wrap="none"/>
          <a:lstStyle/>
          <a:p>
            <a:pPr algn="ctr">
              <a:spcBef>
                <a:spcPct val="50000"/>
              </a:spcBef>
            </a:pPr>
            <a:r>
              <a:rPr lang="en-US" altLang="zh-CN" sz="2000">
                <a:solidFill>
                  <a:srgbClr val="0000FF"/>
                </a:solidFill>
              </a:rPr>
              <a:t>Q(0~3)</a:t>
            </a:r>
          </a:p>
        </p:txBody>
      </p:sp>
      <p:sp>
        <p:nvSpPr>
          <p:cNvPr id="59433" name="Rectangle 99"/>
          <p:cNvSpPr>
            <a:spLocks noGrp="1" noChangeArrowheads="1"/>
          </p:cNvSpPr>
          <p:nvPr>
            <p:ph type="body" idx="1"/>
          </p:nvPr>
        </p:nvSpPr>
        <p:spPr>
          <a:xfrm>
            <a:off x="457200" y="3646488"/>
            <a:ext cx="8362950" cy="3095625"/>
          </a:xfrm>
        </p:spPr>
        <p:txBody>
          <a:bodyPr/>
          <a:lstStyle/>
          <a:p>
            <a:pPr eaLnBrk="1" hangingPunct="1">
              <a:spcBef>
                <a:spcPct val="10000"/>
              </a:spcBef>
            </a:pPr>
            <a:r>
              <a:rPr lang="en-US" altLang="zh-CN" sz="2400" smtClean="0"/>
              <a:t>RAID6</a:t>
            </a:r>
            <a:r>
              <a:rPr lang="zh-CN" altLang="en-US" sz="2400" smtClean="0"/>
              <a:t>比</a:t>
            </a:r>
            <a:r>
              <a:rPr lang="en-US" altLang="zh-CN" sz="2400" smtClean="0"/>
              <a:t>RAID5</a:t>
            </a:r>
            <a:r>
              <a:rPr lang="zh-CN" altLang="en-US" sz="2400" smtClean="0"/>
              <a:t>多增加了一块校验盘，校验数据分布打散在每块盘上，并用另一个方程式来计算新的校验数据。这样，</a:t>
            </a:r>
            <a:r>
              <a:rPr lang="en-US" altLang="zh-CN" sz="2400" smtClean="0"/>
              <a:t>RAID6</a:t>
            </a:r>
            <a:r>
              <a:rPr lang="zh-CN" altLang="en-US" sz="2400" smtClean="0"/>
              <a:t>同时在一个条带上保存了两份</a:t>
            </a:r>
            <a:r>
              <a:rPr lang="zh-CN" altLang="en-US" sz="2400" smtClean="0">
                <a:solidFill>
                  <a:srgbClr val="FF0000"/>
                </a:solidFill>
              </a:rPr>
              <a:t>数学上不相关</a:t>
            </a:r>
            <a:r>
              <a:rPr lang="zh-CN" altLang="en-US" sz="2400" smtClean="0"/>
              <a:t>的校验数据，能够保证</a:t>
            </a:r>
            <a:r>
              <a:rPr lang="zh-CN" altLang="en-US" sz="2400" smtClean="0">
                <a:solidFill>
                  <a:srgbClr val="D60093"/>
                </a:solidFill>
              </a:rPr>
              <a:t>同时坏两块盘</a:t>
            </a:r>
            <a:r>
              <a:rPr lang="zh-CN" altLang="en-US" sz="2400" smtClean="0"/>
              <a:t>的情况下，数据依然可以通过联立这两个数学关系等式来求出丢失的数据。</a:t>
            </a:r>
          </a:p>
          <a:p>
            <a:pPr eaLnBrk="1" hangingPunct="1">
              <a:spcBef>
                <a:spcPct val="10000"/>
              </a:spcBef>
            </a:pPr>
            <a:r>
              <a:rPr lang="en-US" altLang="zh-CN" sz="2400" smtClean="0"/>
              <a:t>RAID6</a:t>
            </a:r>
            <a:r>
              <a:rPr lang="zh-CN" altLang="en-US" sz="2400" smtClean="0"/>
              <a:t>与</a:t>
            </a:r>
            <a:r>
              <a:rPr lang="en-US" altLang="zh-CN" sz="2400" smtClean="0"/>
              <a:t>RAID5</a:t>
            </a:r>
            <a:r>
              <a:rPr lang="zh-CN" altLang="en-US" sz="2400" smtClean="0"/>
              <a:t>相比，在写的时候要同时读取或者写入额外的一份校验数据。不过由于是并行同时操作，所以不比</a:t>
            </a:r>
            <a:r>
              <a:rPr lang="en-US" altLang="zh-CN" sz="2400" smtClean="0"/>
              <a:t>RAID5</a:t>
            </a:r>
            <a:r>
              <a:rPr lang="zh-CN" altLang="en-US" sz="2400" smtClean="0"/>
              <a:t>慢多少。</a:t>
            </a: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a:spLocks noGrp="1"/>
          </p:cNvSpPr>
          <p:nvPr>
            <p:ph type="sldNum" sz="quarter" idx="11"/>
          </p:nvPr>
        </p:nvSpPr>
        <p:spPr>
          <a:noFill/>
        </p:spPr>
        <p:txBody>
          <a:bodyPr/>
          <a:lstStyle/>
          <a:p>
            <a:fld id="{4D7E471C-0524-43BD-AFB3-905312FF6111}" type="slidenum">
              <a:rPr lang="zh-CN" altLang="en-US" smtClean="0">
                <a:ea typeface="宋体" charset="-122"/>
              </a:rPr>
              <a:pPr/>
              <a:t>58</a:t>
            </a:fld>
            <a:endParaRPr lang="en-US" altLang="zh-CN" smtClean="0">
              <a:ea typeface="宋体" charset="-122"/>
            </a:endParaRPr>
          </a:p>
        </p:txBody>
      </p:sp>
      <p:sp>
        <p:nvSpPr>
          <p:cNvPr id="60419" name="Rectangle 4"/>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60420" name="AutoShape 5"/>
          <p:cNvSpPr>
            <a:spLocks noChangeArrowheads="1"/>
          </p:cNvSpPr>
          <p:nvPr/>
        </p:nvSpPr>
        <p:spPr bwMode="auto">
          <a:xfrm>
            <a:off x="1258888" y="692150"/>
            <a:ext cx="1296987" cy="4897438"/>
          </a:xfrm>
          <a:prstGeom prst="can">
            <a:avLst>
              <a:gd name="adj" fmla="val 22709"/>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60421" name="Rectangle 6"/>
          <p:cNvSpPr>
            <a:spLocks noChangeArrowheads="1"/>
          </p:cNvSpPr>
          <p:nvPr/>
        </p:nvSpPr>
        <p:spPr bwMode="auto">
          <a:xfrm>
            <a:off x="395288" y="6165850"/>
            <a:ext cx="8424862" cy="433388"/>
          </a:xfrm>
          <a:prstGeom prst="rect">
            <a:avLst/>
          </a:prstGeom>
          <a:noFill/>
          <a:ln w="9525">
            <a:noFill/>
            <a:miter lim="800000"/>
            <a:headEnd/>
            <a:tailEnd/>
          </a:ln>
        </p:spPr>
        <p:txBody>
          <a:bodyPr/>
          <a:lstStyle/>
          <a:p>
            <a:pPr marL="342900" indent="-342900" algn="ctr">
              <a:lnSpc>
                <a:spcPct val="90000"/>
              </a:lnSpc>
              <a:spcBef>
                <a:spcPct val="20000"/>
              </a:spcBef>
              <a:buClr>
                <a:schemeClr val="bg2"/>
              </a:buClr>
              <a:buSzPct val="75000"/>
              <a:buFont typeface="Wingdings" pitchFamily="2" charset="2"/>
              <a:buNone/>
            </a:pPr>
            <a:r>
              <a:rPr lang="en-US" altLang="zh-CN">
                <a:solidFill>
                  <a:schemeClr val="bg2"/>
                </a:solidFill>
              </a:rPr>
              <a:t>RAID 6 </a:t>
            </a:r>
            <a:r>
              <a:rPr lang="zh-CN" altLang="en-US">
                <a:solidFill>
                  <a:schemeClr val="bg2"/>
                </a:solidFill>
              </a:rPr>
              <a:t>系统示意图</a:t>
            </a:r>
          </a:p>
        </p:txBody>
      </p:sp>
      <p:grpSp>
        <p:nvGrpSpPr>
          <p:cNvPr id="60422" name="Group 7"/>
          <p:cNvGrpSpPr>
            <a:grpSpLocks/>
          </p:cNvGrpSpPr>
          <p:nvPr/>
        </p:nvGrpSpPr>
        <p:grpSpPr bwMode="auto">
          <a:xfrm>
            <a:off x="1330325" y="1555750"/>
            <a:ext cx="1152525" cy="865188"/>
            <a:chOff x="838" y="980"/>
            <a:chExt cx="726" cy="545"/>
          </a:xfrm>
        </p:grpSpPr>
        <p:sp>
          <p:nvSpPr>
            <p:cNvPr id="60542" name="Rectangle 8"/>
            <p:cNvSpPr>
              <a:spLocks noChangeArrowheads="1"/>
            </p:cNvSpPr>
            <p:nvPr/>
          </p:nvSpPr>
          <p:spPr bwMode="auto">
            <a:xfrm>
              <a:off x="838" y="980"/>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ParityP(0,0,0)</a:t>
              </a:r>
            </a:p>
          </p:txBody>
        </p:sp>
        <p:sp>
          <p:nvSpPr>
            <p:cNvPr id="60543" name="Rectangle 9"/>
            <p:cNvSpPr>
              <a:spLocks noChangeArrowheads="1"/>
            </p:cNvSpPr>
            <p:nvPr/>
          </p:nvSpPr>
          <p:spPr bwMode="auto">
            <a:xfrm>
              <a:off x="838" y="1116"/>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ParityP(1,0,0)</a:t>
              </a:r>
            </a:p>
          </p:txBody>
        </p:sp>
        <p:sp>
          <p:nvSpPr>
            <p:cNvPr id="60544" name="Rectangle 10"/>
            <p:cNvSpPr>
              <a:spLocks noChangeArrowheads="1"/>
            </p:cNvSpPr>
            <p:nvPr/>
          </p:nvSpPr>
          <p:spPr bwMode="auto">
            <a:xfrm>
              <a:off x="838" y="1253"/>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ParityP(2,0,0)</a:t>
              </a:r>
            </a:p>
          </p:txBody>
        </p:sp>
        <p:sp>
          <p:nvSpPr>
            <p:cNvPr id="60545" name="Rectangle 11"/>
            <p:cNvSpPr>
              <a:spLocks noChangeArrowheads="1"/>
            </p:cNvSpPr>
            <p:nvPr/>
          </p:nvSpPr>
          <p:spPr bwMode="auto">
            <a:xfrm>
              <a:off x="838" y="1389"/>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ParityP(3,0,0)</a:t>
              </a:r>
            </a:p>
          </p:txBody>
        </p:sp>
      </p:grpSp>
      <p:sp>
        <p:nvSpPr>
          <p:cNvPr id="60423" name="Rectangle 12"/>
          <p:cNvSpPr>
            <a:spLocks noChangeArrowheads="1"/>
          </p:cNvSpPr>
          <p:nvPr/>
        </p:nvSpPr>
        <p:spPr bwMode="auto">
          <a:xfrm>
            <a:off x="179388" y="1339850"/>
            <a:ext cx="8640762"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60424" name="Rectangle 13"/>
          <p:cNvSpPr>
            <a:spLocks noChangeArrowheads="1"/>
          </p:cNvSpPr>
          <p:nvPr/>
        </p:nvSpPr>
        <p:spPr bwMode="auto">
          <a:xfrm>
            <a:off x="1330325"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Strip(0,0)</a:t>
            </a:r>
          </a:p>
        </p:txBody>
      </p:sp>
      <p:sp>
        <p:nvSpPr>
          <p:cNvPr id="60425" name="Rectangle 14"/>
          <p:cNvSpPr>
            <a:spLocks noChangeArrowheads="1"/>
          </p:cNvSpPr>
          <p:nvPr/>
        </p:nvSpPr>
        <p:spPr bwMode="auto">
          <a:xfrm>
            <a:off x="179388" y="2636838"/>
            <a:ext cx="8640762"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60426" name="Rectangle 15"/>
          <p:cNvSpPr>
            <a:spLocks noChangeArrowheads="1"/>
          </p:cNvSpPr>
          <p:nvPr/>
        </p:nvSpPr>
        <p:spPr bwMode="auto">
          <a:xfrm>
            <a:off x="1330325"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Strip(0,1)</a:t>
            </a:r>
          </a:p>
        </p:txBody>
      </p:sp>
      <p:sp>
        <p:nvSpPr>
          <p:cNvPr id="60427" name="Rectangle 16"/>
          <p:cNvSpPr>
            <a:spLocks noChangeArrowheads="1"/>
          </p:cNvSpPr>
          <p:nvPr/>
        </p:nvSpPr>
        <p:spPr bwMode="auto">
          <a:xfrm>
            <a:off x="179388" y="3932238"/>
            <a:ext cx="8640762" cy="1152525"/>
          </a:xfrm>
          <a:prstGeom prst="rect">
            <a:avLst/>
          </a:prstGeom>
          <a:noFill/>
          <a:ln w="19050" algn="ctr">
            <a:solidFill>
              <a:srgbClr val="FF0000"/>
            </a:solidFill>
            <a:prstDash val="dash"/>
            <a:miter lim="800000"/>
            <a:headEnd/>
            <a:tailEnd/>
          </a:ln>
        </p:spPr>
        <p:txBody>
          <a:bodyPr wrap="none" anchor="ctr"/>
          <a:lstStyle/>
          <a:p>
            <a:pPr algn="ctr">
              <a:spcBef>
                <a:spcPct val="50000"/>
              </a:spcBef>
            </a:pPr>
            <a:endParaRPr lang="zh-CN" altLang="en-US"/>
          </a:p>
        </p:txBody>
      </p:sp>
      <p:sp>
        <p:nvSpPr>
          <p:cNvPr id="60428" name="Rectangle 17"/>
          <p:cNvSpPr>
            <a:spLocks noChangeArrowheads="1"/>
          </p:cNvSpPr>
          <p:nvPr/>
        </p:nvSpPr>
        <p:spPr bwMode="auto">
          <a:xfrm>
            <a:off x="1330325"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Strip(0,2)</a:t>
            </a:r>
          </a:p>
        </p:txBody>
      </p:sp>
      <p:sp>
        <p:nvSpPr>
          <p:cNvPr id="60429" name="Text Box 18"/>
          <p:cNvSpPr txBox="1">
            <a:spLocks noChangeArrowheads="1"/>
          </p:cNvSpPr>
          <p:nvPr/>
        </p:nvSpPr>
        <p:spPr bwMode="auto">
          <a:xfrm>
            <a:off x="1619250" y="5086350"/>
            <a:ext cx="611188"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60430" name="AutoShape 19"/>
          <p:cNvSpPr>
            <a:spLocks noChangeArrowheads="1"/>
          </p:cNvSpPr>
          <p:nvPr/>
        </p:nvSpPr>
        <p:spPr bwMode="auto">
          <a:xfrm>
            <a:off x="27717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60431" name="Rectangle 20"/>
          <p:cNvSpPr>
            <a:spLocks noChangeArrowheads="1"/>
          </p:cNvSpPr>
          <p:nvPr/>
        </p:nvSpPr>
        <p:spPr bwMode="auto">
          <a:xfrm>
            <a:off x="28432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Strip(1,0)</a:t>
            </a:r>
          </a:p>
        </p:txBody>
      </p:sp>
      <p:sp>
        <p:nvSpPr>
          <p:cNvPr id="60432" name="Rectangle 21"/>
          <p:cNvSpPr>
            <a:spLocks noChangeArrowheads="1"/>
          </p:cNvSpPr>
          <p:nvPr/>
        </p:nvSpPr>
        <p:spPr bwMode="auto">
          <a:xfrm>
            <a:off x="28432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Strip(1,1)</a:t>
            </a:r>
          </a:p>
        </p:txBody>
      </p:sp>
      <p:sp>
        <p:nvSpPr>
          <p:cNvPr id="60433" name="Rectangle 22"/>
          <p:cNvSpPr>
            <a:spLocks noChangeArrowheads="1"/>
          </p:cNvSpPr>
          <p:nvPr/>
        </p:nvSpPr>
        <p:spPr bwMode="auto">
          <a:xfrm>
            <a:off x="28432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Strip(1,2)</a:t>
            </a:r>
          </a:p>
        </p:txBody>
      </p:sp>
      <p:sp>
        <p:nvSpPr>
          <p:cNvPr id="60434" name="Text Box 23"/>
          <p:cNvSpPr txBox="1">
            <a:spLocks noChangeArrowheads="1"/>
          </p:cNvSpPr>
          <p:nvPr/>
        </p:nvSpPr>
        <p:spPr bwMode="auto">
          <a:xfrm>
            <a:off x="31321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60435" name="AutoShape 24"/>
          <p:cNvSpPr>
            <a:spLocks noChangeArrowheads="1"/>
          </p:cNvSpPr>
          <p:nvPr/>
        </p:nvSpPr>
        <p:spPr bwMode="auto">
          <a:xfrm>
            <a:off x="42830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60436" name="Rectangle 25"/>
          <p:cNvSpPr>
            <a:spLocks noChangeArrowheads="1"/>
          </p:cNvSpPr>
          <p:nvPr/>
        </p:nvSpPr>
        <p:spPr bwMode="auto">
          <a:xfrm>
            <a:off x="43545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Strip(2,0)</a:t>
            </a:r>
          </a:p>
        </p:txBody>
      </p:sp>
      <p:sp>
        <p:nvSpPr>
          <p:cNvPr id="60437" name="Rectangle 26"/>
          <p:cNvSpPr>
            <a:spLocks noChangeArrowheads="1"/>
          </p:cNvSpPr>
          <p:nvPr/>
        </p:nvSpPr>
        <p:spPr bwMode="auto">
          <a:xfrm>
            <a:off x="43545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Strip(2,1)</a:t>
            </a:r>
          </a:p>
        </p:txBody>
      </p:sp>
      <p:sp>
        <p:nvSpPr>
          <p:cNvPr id="60438" name="Rectangle 27"/>
          <p:cNvSpPr>
            <a:spLocks noChangeArrowheads="1"/>
          </p:cNvSpPr>
          <p:nvPr/>
        </p:nvSpPr>
        <p:spPr bwMode="auto">
          <a:xfrm>
            <a:off x="43545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Strip(2,2)</a:t>
            </a:r>
          </a:p>
        </p:txBody>
      </p:sp>
      <p:sp>
        <p:nvSpPr>
          <p:cNvPr id="60439" name="Text Box 28"/>
          <p:cNvSpPr txBox="1">
            <a:spLocks noChangeArrowheads="1"/>
          </p:cNvSpPr>
          <p:nvPr/>
        </p:nvSpPr>
        <p:spPr bwMode="auto">
          <a:xfrm>
            <a:off x="46434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60440" name="AutoShape 29"/>
          <p:cNvSpPr>
            <a:spLocks noChangeArrowheads="1"/>
          </p:cNvSpPr>
          <p:nvPr/>
        </p:nvSpPr>
        <p:spPr bwMode="auto">
          <a:xfrm>
            <a:off x="5794375"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60441" name="Rectangle 30"/>
          <p:cNvSpPr>
            <a:spLocks noChangeArrowheads="1"/>
          </p:cNvSpPr>
          <p:nvPr/>
        </p:nvSpPr>
        <p:spPr bwMode="auto">
          <a:xfrm>
            <a:off x="5865813"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Strip(3,0)</a:t>
            </a:r>
          </a:p>
        </p:txBody>
      </p:sp>
      <p:sp>
        <p:nvSpPr>
          <p:cNvPr id="60442" name="Rectangle 31"/>
          <p:cNvSpPr>
            <a:spLocks noChangeArrowheads="1"/>
          </p:cNvSpPr>
          <p:nvPr/>
        </p:nvSpPr>
        <p:spPr bwMode="auto">
          <a:xfrm>
            <a:off x="5865813"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Strip(3,1)</a:t>
            </a:r>
          </a:p>
        </p:txBody>
      </p:sp>
      <p:sp>
        <p:nvSpPr>
          <p:cNvPr id="60443" name="Rectangle 32"/>
          <p:cNvSpPr>
            <a:spLocks noChangeArrowheads="1"/>
          </p:cNvSpPr>
          <p:nvPr/>
        </p:nvSpPr>
        <p:spPr bwMode="auto">
          <a:xfrm>
            <a:off x="5865813"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Strip(3,2)</a:t>
            </a:r>
          </a:p>
        </p:txBody>
      </p:sp>
      <p:sp>
        <p:nvSpPr>
          <p:cNvPr id="60444" name="Text Box 33"/>
          <p:cNvSpPr txBox="1">
            <a:spLocks noChangeArrowheads="1"/>
          </p:cNvSpPr>
          <p:nvPr/>
        </p:nvSpPr>
        <p:spPr bwMode="auto">
          <a:xfrm>
            <a:off x="6154738"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60445" name="AutoShape 34"/>
          <p:cNvSpPr>
            <a:spLocks noChangeArrowheads="1"/>
          </p:cNvSpPr>
          <p:nvPr/>
        </p:nvSpPr>
        <p:spPr bwMode="auto">
          <a:xfrm>
            <a:off x="7308850" y="692150"/>
            <a:ext cx="1296988" cy="4897438"/>
          </a:xfrm>
          <a:prstGeom prst="can">
            <a:avLst>
              <a:gd name="adj" fmla="val 22708"/>
            </a:avLst>
          </a:prstGeom>
          <a:noFill/>
          <a:ln w="28575">
            <a:solidFill>
              <a:srgbClr val="0000FF"/>
            </a:solidFill>
            <a:round/>
            <a:headEnd/>
            <a:tailEnd/>
          </a:ln>
        </p:spPr>
        <p:txBody>
          <a:bodyPr wrap="none"/>
          <a:lstStyle/>
          <a:p>
            <a:pPr algn="ctr">
              <a:spcBef>
                <a:spcPct val="50000"/>
              </a:spcBef>
            </a:pPr>
            <a:endParaRPr lang="en-US" altLang="zh-CN" sz="2000">
              <a:solidFill>
                <a:srgbClr val="0000FF"/>
              </a:solidFill>
            </a:endParaRPr>
          </a:p>
        </p:txBody>
      </p:sp>
      <p:sp>
        <p:nvSpPr>
          <p:cNvPr id="60446" name="Rectangle 35"/>
          <p:cNvSpPr>
            <a:spLocks noChangeArrowheads="1"/>
          </p:cNvSpPr>
          <p:nvPr/>
        </p:nvSpPr>
        <p:spPr bwMode="auto">
          <a:xfrm>
            <a:off x="7380288" y="1339850"/>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Strip(4,0)</a:t>
            </a:r>
          </a:p>
        </p:txBody>
      </p:sp>
      <p:sp>
        <p:nvSpPr>
          <p:cNvPr id="60447" name="Rectangle 36"/>
          <p:cNvSpPr>
            <a:spLocks noChangeArrowheads="1"/>
          </p:cNvSpPr>
          <p:nvPr/>
        </p:nvSpPr>
        <p:spPr bwMode="auto">
          <a:xfrm>
            <a:off x="7380288" y="26368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Strip(4,1)</a:t>
            </a:r>
          </a:p>
        </p:txBody>
      </p:sp>
      <p:sp>
        <p:nvSpPr>
          <p:cNvPr id="60448" name="Rectangle 37"/>
          <p:cNvSpPr>
            <a:spLocks noChangeArrowheads="1"/>
          </p:cNvSpPr>
          <p:nvPr/>
        </p:nvSpPr>
        <p:spPr bwMode="auto">
          <a:xfrm>
            <a:off x="7380288" y="3932238"/>
            <a:ext cx="1152525" cy="215900"/>
          </a:xfrm>
          <a:prstGeom prst="rect">
            <a:avLst/>
          </a:prstGeom>
          <a:noFill/>
          <a:ln w="28575" algn="ctr">
            <a:noFill/>
            <a:miter lim="800000"/>
            <a:headEnd/>
            <a:tailEnd/>
          </a:ln>
        </p:spPr>
        <p:txBody>
          <a:bodyPr wrap="none" anchor="ctr"/>
          <a:lstStyle/>
          <a:p>
            <a:pPr algn="ctr">
              <a:spcBef>
                <a:spcPct val="50000"/>
              </a:spcBef>
            </a:pPr>
            <a:r>
              <a:rPr lang="en-US" altLang="zh-CN" sz="1400"/>
              <a:t>Strip(4,2)</a:t>
            </a:r>
          </a:p>
        </p:txBody>
      </p:sp>
      <p:sp>
        <p:nvSpPr>
          <p:cNvPr id="60449" name="Text Box 38"/>
          <p:cNvSpPr txBox="1">
            <a:spLocks noChangeArrowheads="1"/>
          </p:cNvSpPr>
          <p:nvPr/>
        </p:nvSpPr>
        <p:spPr bwMode="auto">
          <a:xfrm>
            <a:off x="7669213" y="5086350"/>
            <a:ext cx="611187" cy="503238"/>
          </a:xfrm>
          <a:prstGeom prst="rect">
            <a:avLst/>
          </a:prstGeom>
          <a:noFill/>
          <a:ln w="28575" algn="ctr">
            <a:noFill/>
            <a:miter lim="800000"/>
            <a:headEnd/>
            <a:tailEnd/>
          </a:ln>
        </p:spPr>
        <p:txBody>
          <a:bodyPr vert="eaVert">
            <a:spAutoFit/>
          </a:bodyPr>
          <a:lstStyle/>
          <a:p>
            <a:pPr algn="ctr">
              <a:spcBef>
                <a:spcPct val="50000"/>
              </a:spcBef>
            </a:pPr>
            <a:r>
              <a:rPr lang="en-US" altLang="zh-CN">
                <a:latin typeface="宋体" charset="-122"/>
              </a:rPr>
              <a:t>…</a:t>
            </a:r>
            <a:endParaRPr lang="en-US" altLang="zh-CN"/>
          </a:p>
        </p:txBody>
      </p:sp>
      <p:sp>
        <p:nvSpPr>
          <p:cNvPr id="60450" name="Text Box 39"/>
          <p:cNvSpPr txBox="1">
            <a:spLocks noChangeArrowheads="1"/>
          </p:cNvSpPr>
          <p:nvPr/>
        </p:nvSpPr>
        <p:spPr bwMode="auto">
          <a:xfrm>
            <a:off x="1330325"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Extent0</a:t>
            </a:r>
          </a:p>
        </p:txBody>
      </p:sp>
      <p:sp>
        <p:nvSpPr>
          <p:cNvPr id="60451" name="Text Box 40"/>
          <p:cNvSpPr txBox="1">
            <a:spLocks noChangeArrowheads="1"/>
          </p:cNvSpPr>
          <p:nvPr/>
        </p:nvSpPr>
        <p:spPr bwMode="auto">
          <a:xfrm>
            <a:off x="2843213"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Extent1</a:t>
            </a:r>
          </a:p>
        </p:txBody>
      </p:sp>
      <p:sp>
        <p:nvSpPr>
          <p:cNvPr id="60452" name="Text Box 41"/>
          <p:cNvSpPr txBox="1">
            <a:spLocks noChangeArrowheads="1"/>
          </p:cNvSpPr>
          <p:nvPr/>
        </p:nvSpPr>
        <p:spPr bwMode="auto">
          <a:xfrm>
            <a:off x="4354513"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Extent2</a:t>
            </a:r>
          </a:p>
        </p:txBody>
      </p:sp>
      <p:sp>
        <p:nvSpPr>
          <p:cNvPr id="60453" name="Text Box 42"/>
          <p:cNvSpPr txBox="1">
            <a:spLocks noChangeArrowheads="1"/>
          </p:cNvSpPr>
          <p:nvPr/>
        </p:nvSpPr>
        <p:spPr bwMode="auto">
          <a:xfrm>
            <a:off x="5867400"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Extent3</a:t>
            </a:r>
          </a:p>
        </p:txBody>
      </p:sp>
      <p:sp>
        <p:nvSpPr>
          <p:cNvPr id="60454" name="Text Box 43"/>
          <p:cNvSpPr txBox="1">
            <a:spLocks noChangeArrowheads="1"/>
          </p:cNvSpPr>
          <p:nvPr/>
        </p:nvSpPr>
        <p:spPr bwMode="auto">
          <a:xfrm>
            <a:off x="7380288" y="908050"/>
            <a:ext cx="1152525" cy="396875"/>
          </a:xfrm>
          <a:prstGeom prst="rect">
            <a:avLst/>
          </a:prstGeom>
          <a:noFill/>
          <a:ln w="28575" algn="ctr">
            <a:noFill/>
            <a:miter lim="800000"/>
            <a:headEnd/>
            <a:tailEnd/>
          </a:ln>
        </p:spPr>
        <p:txBody>
          <a:bodyPr>
            <a:spAutoFit/>
          </a:bodyPr>
          <a:lstStyle/>
          <a:p>
            <a:pPr algn="ctr">
              <a:spcBef>
                <a:spcPct val="50000"/>
              </a:spcBef>
            </a:pPr>
            <a:r>
              <a:rPr lang="en-US" altLang="zh-CN" sz="2000">
                <a:solidFill>
                  <a:srgbClr val="0000FF"/>
                </a:solidFill>
              </a:rPr>
              <a:t>Extent4</a:t>
            </a:r>
          </a:p>
        </p:txBody>
      </p:sp>
      <p:sp>
        <p:nvSpPr>
          <p:cNvPr id="60455" name="Text Box 44"/>
          <p:cNvSpPr txBox="1">
            <a:spLocks noChangeArrowheads="1"/>
          </p:cNvSpPr>
          <p:nvPr/>
        </p:nvSpPr>
        <p:spPr bwMode="auto">
          <a:xfrm>
            <a:off x="107950" y="1268413"/>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Strip0</a:t>
            </a:r>
          </a:p>
        </p:txBody>
      </p:sp>
      <p:sp>
        <p:nvSpPr>
          <p:cNvPr id="60456" name="Text Box 45"/>
          <p:cNvSpPr txBox="1">
            <a:spLocks noChangeArrowheads="1"/>
          </p:cNvSpPr>
          <p:nvPr/>
        </p:nvSpPr>
        <p:spPr bwMode="auto">
          <a:xfrm>
            <a:off x="395288" y="1700213"/>
            <a:ext cx="863600" cy="366712"/>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60457" name="Line 46"/>
          <p:cNvSpPr>
            <a:spLocks noChangeShapeType="1"/>
          </p:cNvSpPr>
          <p:nvPr/>
        </p:nvSpPr>
        <p:spPr bwMode="auto">
          <a:xfrm flipV="1">
            <a:off x="971550" y="1339850"/>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60458" name="Line 47"/>
          <p:cNvSpPr>
            <a:spLocks noChangeShapeType="1"/>
          </p:cNvSpPr>
          <p:nvPr/>
        </p:nvSpPr>
        <p:spPr bwMode="auto">
          <a:xfrm>
            <a:off x="971550" y="2060575"/>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60459" name="Text Box 48"/>
          <p:cNvSpPr txBox="1">
            <a:spLocks noChangeArrowheads="1"/>
          </p:cNvSpPr>
          <p:nvPr/>
        </p:nvSpPr>
        <p:spPr bwMode="auto">
          <a:xfrm>
            <a:off x="107950" y="2563813"/>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Strip1</a:t>
            </a:r>
          </a:p>
        </p:txBody>
      </p:sp>
      <p:sp>
        <p:nvSpPr>
          <p:cNvPr id="60460" name="Text Box 49"/>
          <p:cNvSpPr txBox="1">
            <a:spLocks noChangeArrowheads="1"/>
          </p:cNvSpPr>
          <p:nvPr/>
        </p:nvSpPr>
        <p:spPr bwMode="auto">
          <a:xfrm>
            <a:off x="395288" y="2995613"/>
            <a:ext cx="863600" cy="366712"/>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60461" name="Line 50"/>
          <p:cNvSpPr>
            <a:spLocks noChangeShapeType="1"/>
          </p:cNvSpPr>
          <p:nvPr/>
        </p:nvSpPr>
        <p:spPr bwMode="auto">
          <a:xfrm flipV="1">
            <a:off x="971550" y="2635250"/>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60462" name="Line 51"/>
          <p:cNvSpPr>
            <a:spLocks noChangeShapeType="1"/>
          </p:cNvSpPr>
          <p:nvPr/>
        </p:nvSpPr>
        <p:spPr bwMode="auto">
          <a:xfrm>
            <a:off x="971550" y="3355975"/>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60463" name="Text Box 52"/>
          <p:cNvSpPr txBox="1">
            <a:spLocks noChangeArrowheads="1"/>
          </p:cNvSpPr>
          <p:nvPr/>
        </p:nvSpPr>
        <p:spPr bwMode="auto">
          <a:xfrm>
            <a:off x="107950" y="3860800"/>
            <a:ext cx="1008063" cy="396875"/>
          </a:xfrm>
          <a:prstGeom prst="rect">
            <a:avLst/>
          </a:prstGeom>
          <a:noFill/>
          <a:ln w="28575" algn="ctr">
            <a:noFill/>
            <a:miter lim="800000"/>
            <a:headEnd/>
            <a:tailEnd/>
          </a:ln>
        </p:spPr>
        <p:txBody>
          <a:bodyPr>
            <a:spAutoFit/>
          </a:bodyPr>
          <a:lstStyle/>
          <a:p>
            <a:pPr>
              <a:spcBef>
                <a:spcPct val="50000"/>
              </a:spcBef>
            </a:pPr>
            <a:r>
              <a:rPr lang="en-US" altLang="zh-CN" sz="2000">
                <a:solidFill>
                  <a:srgbClr val="CC0066"/>
                </a:solidFill>
              </a:rPr>
              <a:t>Strip2</a:t>
            </a:r>
          </a:p>
        </p:txBody>
      </p:sp>
      <p:sp>
        <p:nvSpPr>
          <p:cNvPr id="60464" name="Text Box 53"/>
          <p:cNvSpPr txBox="1">
            <a:spLocks noChangeArrowheads="1"/>
          </p:cNvSpPr>
          <p:nvPr/>
        </p:nvSpPr>
        <p:spPr bwMode="auto">
          <a:xfrm>
            <a:off x="395288" y="4292600"/>
            <a:ext cx="863600" cy="366713"/>
          </a:xfrm>
          <a:prstGeom prst="rect">
            <a:avLst/>
          </a:prstGeom>
          <a:noFill/>
          <a:ln w="28575" algn="ctr">
            <a:noFill/>
            <a:miter lim="800000"/>
            <a:headEnd/>
            <a:tailEnd/>
          </a:ln>
        </p:spPr>
        <p:txBody>
          <a:bodyPr>
            <a:spAutoFit/>
          </a:bodyPr>
          <a:lstStyle/>
          <a:p>
            <a:pPr algn="ctr">
              <a:spcBef>
                <a:spcPct val="50000"/>
              </a:spcBef>
            </a:pPr>
            <a:r>
              <a:rPr lang="en-US" altLang="zh-CN" sz="1800">
                <a:solidFill>
                  <a:srgbClr val="FF6600"/>
                </a:solidFill>
              </a:rPr>
              <a:t>Depth</a:t>
            </a:r>
          </a:p>
        </p:txBody>
      </p:sp>
      <p:sp>
        <p:nvSpPr>
          <p:cNvPr id="60465" name="Line 54"/>
          <p:cNvSpPr>
            <a:spLocks noChangeShapeType="1"/>
          </p:cNvSpPr>
          <p:nvPr/>
        </p:nvSpPr>
        <p:spPr bwMode="auto">
          <a:xfrm flipV="1">
            <a:off x="971550" y="3932238"/>
            <a:ext cx="0" cy="43180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60466" name="Line 55"/>
          <p:cNvSpPr>
            <a:spLocks noChangeShapeType="1"/>
          </p:cNvSpPr>
          <p:nvPr/>
        </p:nvSpPr>
        <p:spPr bwMode="auto">
          <a:xfrm>
            <a:off x="971550" y="4652963"/>
            <a:ext cx="0" cy="431800"/>
          </a:xfrm>
          <a:prstGeom prst="line">
            <a:avLst/>
          </a:prstGeom>
          <a:noFill/>
          <a:ln w="28575">
            <a:solidFill>
              <a:srgbClr val="FF6600"/>
            </a:solidFill>
            <a:round/>
            <a:headEnd/>
            <a:tailEnd type="triangle" w="med" len="lg"/>
          </a:ln>
        </p:spPr>
        <p:txBody>
          <a:bodyPr wrap="none" anchor="ctr"/>
          <a:lstStyle/>
          <a:p>
            <a:endParaRPr lang="zh-CN" altLang="en-US"/>
          </a:p>
        </p:txBody>
      </p:sp>
      <p:grpSp>
        <p:nvGrpSpPr>
          <p:cNvPr id="60467" name="Group 56"/>
          <p:cNvGrpSpPr>
            <a:grpSpLocks/>
          </p:cNvGrpSpPr>
          <p:nvPr/>
        </p:nvGrpSpPr>
        <p:grpSpPr bwMode="auto">
          <a:xfrm>
            <a:off x="2843213" y="2851150"/>
            <a:ext cx="1152525" cy="865188"/>
            <a:chOff x="839" y="1796"/>
            <a:chExt cx="726" cy="545"/>
          </a:xfrm>
        </p:grpSpPr>
        <p:sp>
          <p:nvSpPr>
            <p:cNvPr id="60538" name="Rectangle 57"/>
            <p:cNvSpPr>
              <a:spLocks noChangeArrowheads="1"/>
            </p:cNvSpPr>
            <p:nvPr/>
          </p:nvSpPr>
          <p:spPr bwMode="auto">
            <a:xfrm>
              <a:off x="839" y="1796"/>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Parity(0,1,1)</a:t>
              </a:r>
            </a:p>
          </p:txBody>
        </p:sp>
        <p:sp>
          <p:nvSpPr>
            <p:cNvPr id="60539" name="Rectangle 58"/>
            <p:cNvSpPr>
              <a:spLocks noChangeArrowheads="1"/>
            </p:cNvSpPr>
            <p:nvPr/>
          </p:nvSpPr>
          <p:spPr bwMode="auto">
            <a:xfrm>
              <a:off x="839" y="1932"/>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Parity(1,1,1)</a:t>
              </a:r>
            </a:p>
          </p:txBody>
        </p:sp>
        <p:sp>
          <p:nvSpPr>
            <p:cNvPr id="60540" name="Rectangle 59"/>
            <p:cNvSpPr>
              <a:spLocks noChangeArrowheads="1"/>
            </p:cNvSpPr>
            <p:nvPr/>
          </p:nvSpPr>
          <p:spPr bwMode="auto">
            <a:xfrm>
              <a:off x="839" y="2069"/>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Parity(2,1,1)</a:t>
              </a:r>
            </a:p>
          </p:txBody>
        </p:sp>
        <p:sp>
          <p:nvSpPr>
            <p:cNvPr id="60541" name="Rectangle 60"/>
            <p:cNvSpPr>
              <a:spLocks noChangeArrowheads="1"/>
            </p:cNvSpPr>
            <p:nvPr/>
          </p:nvSpPr>
          <p:spPr bwMode="auto">
            <a:xfrm>
              <a:off x="839" y="2205"/>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Parity(3,1,1)</a:t>
              </a:r>
            </a:p>
          </p:txBody>
        </p:sp>
      </p:grpSp>
      <p:grpSp>
        <p:nvGrpSpPr>
          <p:cNvPr id="60468" name="Group 61"/>
          <p:cNvGrpSpPr>
            <a:grpSpLocks/>
          </p:cNvGrpSpPr>
          <p:nvPr/>
        </p:nvGrpSpPr>
        <p:grpSpPr bwMode="auto">
          <a:xfrm>
            <a:off x="4356100" y="4149725"/>
            <a:ext cx="1152525" cy="865188"/>
            <a:chOff x="839" y="2613"/>
            <a:chExt cx="726" cy="545"/>
          </a:xfrm>
        </p:grpSpPr>
        <p:sp>
          <p:nvSpPr>
            <p:cNvPr id="60534" name="Rectangle 62"/>
            <p:cNvSpPr>
              <a:spLocks noChangeArrowheads="1"/>
            </p:cNvSpPr>
            <p:nvPr/>
          </p:nvSpPr>
          <p:spPr bwMode="auto">
            <a:xfrm>
              <a:off x="839" y="2613"/>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Parity(0,2,2)</a:t>
              </a:r>
            </a:p>
          </p:txBody>
        </p:sp>
        <p:sp>
          <p:nvSpPr>
            <p:cNvPr id="60535" name="Rectangle 63"/>
            <p:cNvSpPr>
              <a:spLocks noChangeArrowheads="1"/>
            </p:cNvSpPr>
            <p:nvPr/>
          </p:nvSpPr>
          <p:spPr bwMode="auto">
            <a:xfrm>
              <a:off x="839" y="2749"/>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Parity(1,2,2)</a:t>
              </a:r>
            </a:p>
          </p:txBody>
        </p:sp>
        <p:sp>
          <p:nvSpPr>
            <p:cNvPr id="60536" name="Rectangle 64"/>
            <p:cNvSpPr>
              <a:spLocks noChangeArrowheads="1"/>
            </p:cNvSpPr>
            <p:nvPr/>
          </p:nvSpPr>
          <p:spPr bwMode="auto">
            <a:xfrm>
              <a:off x="839" y="2886"/>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Parity(2,2,2)</a:t>
              </a:r>
            </a:p>
          </p:txBody>
        </p:sp>
        <p:sp>
          <p:nvSpPr>
            <p:cNvPr id="60537" name="Rectangle 65"/>
            <p:cNvSpPr>
              <a:spLocks noChangeArrowheads="1"/>
            </p:cNvSpPr>
            <p:nvPr/>
          </p:nvSpPr>
          <p:spPr bwMode="auto">
            <a:xfrm>
              <a:off x="839" y="3022"/>
              <a:ext cx="726" cy="136"/>
            </a:xfrm>
            <a:prstGeom prst="rect">
              <a:avLst/>
            </a:prstGeom>
            <a:solidFill>
              <a:srgbClr val="FFCCCC"/>
            </a:solidFill>
            <a:ln w="28575" algn="ctr">
              <a:solidFill>
                <a:srgbClr val="FF0066"/>
              </a:solidFill>
              <a:miter lim="800000"/>
              <a:headEnd/>
              <a:tailEnd/>
            </a:ln>
          </p:spPr>
          <p:txBody>
            <a:bodyPr wrap="none" anchor="ctr"/>
            <a:lstStyle/>
            <a:p>
              <a:pPr algn="ctr">
                <a:spcBef>
                  <a:spcPct val="50000"/>
                </a:spcBef>
              </a:pPr>
              <a:r>
                <a:rPr lang="en-US" altLang="zh-CN" sz="1400"/>
                <a:t>Parity(3,2,2)</a:t>
              </a:r>
            </a:p>
          </p:txBody>
        </p:sp>
      </p:grpSp>
      <p:sp>
        <p:nvSpPr>
          <p:cNvPr id="60469" name="Line 66"/>
          <p:cNvSpPr>
            <a:spLocks noChangeShapeType="1"/>
          </p:cNvSpPr>
          <p:nvPr/>
        </p:nvSpPr>
        <p:spPr bwMode="auto">
          <a:xfrm>
            <a:off x="1258888" y="5589588"/>
            <a:ext cx="0" cy="431800"/>
          </a:xfrm>
          <a:prstGeom prst="line">
            <a:avLst/>
          </a:prstGeom>
          <a:noFill/>
          <a:ln w="28575">
            <a:solidFill>
              <a:srgbClr val="FF6600"/>
            </a:solidFill>
            <a:round/>
            <a:headEnd/>
            <a:tailEnd/>
          </a:ln>
        </p:spPr>
        <p:txBody>
          <a:bodyPr wrap="none" anchor="ctr"/>
          <a:lstStyle/>
          <a:p>
            <a:endParaRPr lang="zh-CN" altLang="en-US"/>
          </a:p>
        </p:txBody>
      </p:sp>
      <p:sp>
        <p:nvSpPr>
          <p:cNvPr id="60470" name="Line 67"/>
          <p:cNvSpPr>
            <a:spLocks noChangeShapeType="1"/>
          </p:cNvSpPr>
          <p:nvPr/>
        </p:nvSpPr>
        <p:spPr bwMode="auto">
          <a:xfrm>
            <a:off x="8602663" y="5589588"/>
            <a:ext cx="0" cy="431800"/>
          </a:xfrm>
          <a:prstGeom prst="line">
            <a:avLst/>
          </a:prstGeom>
          <a:noFill/>
          <a:ln w="28575">
            <a:solidFill>
              <a:srgbClr val="FF6600"/>
            </a:solidFill>
            <a:round/>
            <a:headEnd/>
            <a:tailEnd/>
          </a:ln>
        </p:spPr>
        <p:txBody>
          <a:bodyPr wrap="none" anchor="ctr"/>
          <a:lstStyle/>
          <a:p>
            <a:endParaRPr lang="zh-CN" altLang="en-US"/>
          </a:p>
        </p:txBody>
      </p:sp>
      <p:sp>
        <p:nvSpPr>
          <p:cNvPr id="60471" name="Line 68"/>
          <p:cNvSpPr>
            <a:spLocks noChangeShapeType="1"/>
          </p:cNvSpPr>
          <p:nvPr/>
        </p:nvSpPr>
        <p:spPr bwMode="auto">
          <a:xfrm rot="16200000" flipV="1">
            <a:off x="2303463" y="4832350"/>
            <a:ext cx="0" cy="2089150"/>
          </a:xfrm>
          <a:prstGeom prst="line">
            <a:avLst/>
          </a:prstGeom>
          <a:noFill/>
          <a:ln w="28575">
            <a:solidFill>
              <a:srgbClr val="FF6600"/>
            </a:solidFill>
            <a:round/>
            <a:headEnd/>
            <a:tailEnd type="triangle" w="med" len="lg"/>
          </a:ln>
        </p:spPr>
        <p:txBody>
          <a:bodyPr wrap="none" anchor="ctr"/>
          <a:lstStyle/>
          <a:p>
            <a:endParaRPr lang="zh-CN" altLang="en-US"/>
          </a:p>
        </p:txBody>
      </p:sp>
      <p:sp>
        <p:nvSpPr>
          <p:cNvPr id="60472" name="Line 69"/>
          <p:cNvSpPr>
            <a:spLocks noChangeShapeType="1"/>
          </p:cNvSpPr>
          <p:nvPr/>
        </p:nvSpPr>
        <p:spPr bwMode="auto">
          <a:xfrm rot="5400000" flipH="1" flipV="1">
            <a:off x="7486651" y="4760912"/>
            <a:ext cx="0" cy="2232025"/>
          </a:xfrm>
          <a:prstGeom prst="line">
            <a:avLst/>
          </a:prstGeom>
          <a:noFill/>
          <a:ln w="28575">
            <a:solidFill>
              <a:srgbClr val="FF6600"/>
            </a:solidFill>
            <a:round/>
            <a:headEnd/>
            <a:tailEnd type="triangle" w="med" len="lg"/>
          </a:ln>
        </p:spPr>
        <p:txBody>
          <a:bodyPr wrap="none" anchor="ctr"/>
          <a:lstStyle/>
          <a:p>
            <a:endParaRPr lang="zh-CN" altLang="en-US"/>
          </a:p>
        </p:txBody>
      </p:sp>
      <p:sp>
        <p:nvSpPr>
          <p:cNvPr id="60473" name="Text Box 70"/>
          <p:cNvSpPr txBox="1">
            <a:spLocks noChangeArrowheads="1"/>
          </p:cNvSpPr>
          <p:nvPr/>
        </p:nvSpPr>
        <p:spPr bwMode="auto">
          <a:xfrm>
            <a:off x="3201988" y="5635625"/>
            <a:ext cx="3240087" cy="457200"/>
          </a:xfrm>
          <a:prstGeom prst="rect">
            <a:avLst/>
          </a:prstGeom>
          <a:noFill/>
          <a:ln w="28575" algn="ctr">
            <a:noFill/>
            <a:miter lim="800000"/>
            <a:headEnd/>
            <a:tailEnd/>
          </a:ln>
        </p:spPr>
        <p:txBody>
          <a:bodyPr>
            <a:spAutoFit/>
          </a:bodyPr>
          <a:lstStyle/>
          <a:p>
            <a:pPr algn="ctr">
              <a:spcBef>
                <a:spcPct val="50000"/>
              </a:spcBef>
            </a:pPr>
            <a:r>
              <a:rPr lang="en-US" altLang="zh-CN" sz="2400">
                <a:solidFill>
                  <a:srgbClr val="FF6600"/>
                </a:solidFill>
              </a:rPr>
              <a:t>Extent Stripe Length</a:t>
            </a:r>
          </a:p>
        </p:txBody>
      </p:sp>
      <p:grpSp>
        <p:nvGrpSpPr>
          <p:cNvPr id="60474" name="Group 71"/>
          <p:cNvGrpSpPr>
            <a:grpSpLocks/>
          </p:cNvGrpSpPr>
          <p:nvPr/>
        </p:nvGrpSpPr>
        <p:grpSpPr bwMode="auto">
          <a:xfrm>
            <a:off x="4356100" y="1557338"/>
            <a:ext cx="1152525" cy="865187"/>
            <a:chOff x="974" y="980"/>
            <a:chExt cx="726" cy="545"/>
          </a:xfrm>
        </p:grpSpPr>
        <p:sp>
          <p:nvSpPr>
            <p:cNvPr id="60530" name="Rectangle 72"/>
            <p:cNvSpPr>
              <a:spLocks noChangeArrowheads="1"/>
            </p:cNvSpPr>
            <p:nvPr/>
          </p:nvSpPr>
          <p:spPr bwMode="auto">
            <a:xfrm>
              <a:off x="974"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0</a:t>
              </a:r>
            </a:p>
          </p:txBody>
        </p:sp>
        <p:sp>
          <p:nvSpPr>
            <p:cNvPr id="60531" name="Rectangle 73"/>
            <p:cNvSpPr>
              <a:spLocks noChangeArrowheads="1"/>
            </p:cNvSpPr>
            <p:nvPr/>
          </p:nvSpPr>
          <p:spPr bwMode="auto">
            <a:xfrm>
              <a:off x="974"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a:t>
              </a:r>
            </a:p>
          </p:txBody>
        </p:sp>
        <p:sp>
          <p:nvSpPr>
            <p:cNvPr id="60532" name="Rectangle 74"/>
            <p:cNvSpPr>
              <a:spLocks noChangeArrowheads="1"/>
            </p:cNvSpPr>
            <p:nvPr/>
          </p:nvSpPr>
          <p:spPr bwMode="auto">
            <a:xfrm>
              <a:off x="974"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a:t>
              </a:r>
            </a:p>
          </p:txBody>
        </p:sp>
        <p:sp>
          <p:nvSpPr>
            <p:cNvPr id="60533" name="Rectangle 75"/>
            <p:cNvSpPr>
              <a:spLocks noChangeArrowheads="1"/>
            </p:cNvSpPr>
            <p:nvPr/>
          </p:nvSpPr>
          <p:spPr bwMode="auto">
            <a:xfrm>
              <a:off x="974"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a:t>
              </a:r>
            </a:p>
          </p:txBody>
        </p:sp>
      </p:grpSp>
      <p:grpSp>
        <p:nvGrpSpPr>
          <p:cNvPr id="60475" name="Group 76"/>
          <p:cNvGrpSpPr>
            <a:grpSpLocks/>
          </p:cNvGrpSpPr>
          <p:nvPr/>
        </p:nvGrpSpPr>
        <p:grpSpPr bwMode="auto">
          <a:xfrm>
            <a:off x="5868988" y="1555750"/>
            <a:ext cx="1152525" cy="865188"/>
            <a:chOff x="1927" y="980"/>
            <a:chExt cx="726" cy="545"/>
          </a:xfrm>
        </p:grpSpPr>
        <p:sp>
          <p:nvSpPr>
            <p:cNvPr id="60526" name="Rectangle 77"/>
            <p:cNvSpPr>
              <a:spLocks noChangeArrowheads="1"/>
            </p:cNvSpPr>
            <p:nvPr/>
          </p:nvSpPr>
          <p:spPr bwMode="auto">
            <a:xfrm>
              <a:off x="1927"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4</a:t>
              </a:r>
            </a:p>
          </p:txBody>
        </p:sp>
        <p:sp>
          <p:nvSpPr>
            <p:cNvPr id="60527" name="Rectangle 78"/>
            <p:cNvSpPr>
              <a:spLocks noChangeArrowheads="1"/>
            </p:cNvSpPr>
            <p:nvPr/>
          </p:nvSpPr>
          <p:spPr bwMode="auto">
            <a:xfrm>
              <a:off x="1927"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5</a:t>
              </a:r>
            </a:p>
          </p:txBody>
        </p:sp>
        <p:sp>
          <p:nvSpPr>
            <p:cNvPr id="60528" name="Rectangle 79"/>
            <p:cNvSpPr>
              <a:spLocks noChangeArrowheads="1"/>
            </p:cNvSpPr>
            <p:nvPr/>
          </p:nvSpPr>
          <p:spPr bwMode="auto">
            <a:xfrm>
              <a:off x="1927"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6</a:t>
              </a:r>
            </a:p>
          </p:txBody>
        </p:sp>
        <p:sp>
          <p:nvSpPr>
            <p:cNvPr id="60529" name="Rectangle 80"/>
            <p:cNvSpPr>
              <a:spLocks noChangeArrowheads="1"/>
            </p:cNvSpPr>
            <p:nvPr/>
          </p:nvSpPr>
          <p:spPr bwMode="auto">
            <a:xfrm>
              <a:off x="1927"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7</a:t>
              </a:r>
            </a:p>
          </p:txBody>
        </p:sp>
      </p:grpSp>
      <p:grpSp>
        <p:nvGrpSpPr>
          <p:cNvPr id="60476" name="Group 81"/>
          <p:cNvGrpSpPr>
            <a:grpSpLocks/>
          </p:cNvGrpSpPr>
          <p:nvPr/>
        </p:nvGrpSpPr>
        <p:grpSpPr bwMode="auto">
          <a:xfrm>
            <a:off x="7380288" y="1555750"/>
            <a:ext cx="1152525" cy="865188"/>
            <a:chOff x="2879" y="980"/>
            <a:chExt cx="726" cy="545"/>
          </a:xfrm>
        </p:grpSpPr>
        <p:sp>
          <p:nvSpPr>
            <p:cNvPr id="60522" name="Rectangle 82"/>
            <p:cNvSpPr>
              <a:spLocks noChangeArrowheads="1"/>
            </p:cNvSpPr>
            <p:nvPr/>
          </p:nvSpPr>
          <p:spPr bwMode="auto">
            <a:xfrm>
              <a:off x="2879"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8</a:t>
              </a:r>
            </a:p>
          </p:txBody>
        </p:sp>
        <p:sp>
          <p:nvSpPr>
            <p:cNvPr id="60523" name="Rectangle 83"/>
            <p:cNvSpPr>
              <a:spLocks noChangeArrowheads="1"/>
            </p:cNvSpPr>
            <p:nvPr/>
          </p:nvSpPr>
          <p:spPr bwMode="auto">
            <a:xfrm>
              <a:off x="2879"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9</a:t>
              </a:r>
            </a:p>
          </p:txBody>
        </p:sp>
        <p:sp>
          <p:nvSpPr>
            <p:cNvPr id="60524" name="Rectangle 84"/>
            <p:cNvSpPr>
              <a:spLocks noChangeArrowheads="1"/>
            </p:cNvSpPr>
            <p:nvPr/>
          </p:nvSpPr>
          <p:spPr bwMode="auto">
            <a:xfrm>
              <a:off x="2879"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10</a:t>
              </a:r>
            </a:p>
          </p:txBody>
        </p:sp>
        <p:sp>
          <p:nvSpPr>
            <p:cNvPr id="60525" name="Rectangle 85"/>
            <p:cNvSpPr>
              <a:spLocks noChangeArrowheads="1"/>
            </p:cNvSpPr>
            <p:nvPr/>
          </p:nvSpPr>
          <p:spPr bwMode="auto">
            <a:xfrm>
              <a:off x="2879"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11</a:t>
              </a:r>
            </a:p>
          </p:txBody>
        </p:sp>
      </p:grpSp>
      <p:grpSp>
        <p:nvGrpSpPr>
          <p:cNvPr id="60477" name="Group 86"/>
          <p:cNvGrpSpPr>
            <a:grpSpLocks/>
          </p:cNvGrpSpPr>
          <p:nvPr/>
        </p:nvGrpSpPr>
        <p:grpSpPr bwMode="auto">
          <a:xfrm>
            <a:off x="1331913" y="2852738"/>
            <a:ext cx="1152525" cy="865187"/>
            <a:chOff x="3831" y="980"/>
            <a:chExt cx="726" cy="545"/>
          </a:xfrm>
        </p:grpSpPr>
        <p:sp>
          <p:nvSpPr>
            <p:cNvPr id="60518" name="Rectangle 87"/>
            <p:cNvSpPr>
              <a:spLocks noChangeArrowheads="1"/>
            </p:cNvSpPr>
            <p:nvPr/>
          </p:nvSpPr>
          <p:spPr bwMode="auto">
            <a:xfrm>
              <a:off x="3831"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12</a:t>
              </a:r>
            </a:p>
          </p:txBody>
        </p:sp>
        <p:sp>
          <p:nvSpPr>
            <p:cNvPr id="60519" name="Rectangle 88"/>
            <p:cNvSpPr>
              <a:spLocks noChangeArrowheads="1"/>
            </p:cNvSpPr>
            <p:nvPr/>
          </p:nvSpPr>
          <p:spPr bwMode="auto">
            <a:xfrm>
              <a:off x="3831"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13</a:t>
              </a:r>
            </a:p>
          </p:txBody>
        </p:sp>
        <p:sp>
          <p:nvSpPr>
            <p:cNvPr id="60520" name="Rectangle 89"/>
            <p:cNvSpPr>
              <a:spLocks noChangeArrowheads="1"/>
            </p:cNvSpPr>
            <p:nvPr/>
          </p:nvSpPr>
          <p:spPr bwMode="auto">
            <a:xfrm>
              <a:off x="3831"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14</a:t>
              </a:r>
            </a:p>
          </p:txBody>
        </p:sp>
        <p:sp>
          <p:nvSpPr>
            <p:cNvPr id="60521" name="Rectangle 90"/>
            <p:cNvSpPr>
              <a:spLocks noChangeArrowheads="1"/>
            </p:cNvSpPr>
            <p:nvPr/>
          </p:nvSpPr>
          <p:spPr bwMode="auto">
            <a:xfrm>
              <a:off x="3831"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15</a:t>
              </a:r>
            </a:p>
          </p:txBody>
        </p:sp>
      </p:grpSp>
      <p:grpSp>
        <p:nvGrpSpPr>
          <p:cNvPr id="60478" name="Group 91"/>
          <p:cNvGrpSpPr>
            <a:grpSpLocks/>
          </p:cNvGrpSpPr>
          <p:nvPr/>
        </p:nvGrpSpPr>
        <p:grpSpPr bwMode="auto">
          <a:xfrm>
            <a:off x="5867400" y="2852738"/>
            <a:ext cx="1152525" cy="865187"/>
            <a:chOff x="4785" y="980"/>
            <a:chExt cx="726" cy="545"/>
          </a:xfrm>
        </p:grpSpPr>
        <p:sp>
          <p:nvSpPr>
            <p:cNvPr id="60514" name="Rectangle 92"/>
            <p:cNvSpPr>
              <a:spLocks noChangeArrowheads="1"/>
            </p:cNvSpPr>
            <p:nvPr/>
          </p:nvSpPr>
          <p:spPr bwMode="auto">
            <a:xfrm>
              <a:off x="4785" y="98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16</a:t>
              </a:r>
            </a:p>
          </p:txBody>
        </p:sp>
        <p:sp>
          <p:nvSpPr>
            <p:cNvPr id="60515" name="Rectangle 93"/>
            <p:cNvSpPr>
              <a:spLocks noChangeArrowheads="1"/>
            </p:cNvSpPr>
            <p:nvPr/>
          </p:nvSpPr>
          <p:spPr bwMode="auto">
            <a:xfrm>
              <a:off x="4785" y="111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17</a:t>
              </a:r>
            </a:p>
          </p:txBody>
        </p:sp>
        <p:sp>
          <p:nvSpPr>
            <p:cNvPr id="60516" name="Rectangle 94"/>
            <p:cNvSpPr>
              <a:spLocks noChangeArrowheads="1"/>
            </p:cNvSpPr>
            <p:nvPr/>
          </p:nvSpPr>
          <p:spPr bwMode="auto">
            <a:xfrm>
              <a:off x="4785" y="125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18</a:t>
              </a:r>
            </a:p>
          </p:txBody>
        </p:sp>
        <p:sp>
          <p:nvSpPr>
            <p:cNvPr id="60517" name="Rectangle 95"/>
            <p:cNvSpPr>
              <a:spLocks noChangeArrowheads="1"/>
            </p:cNvSpPr>
            <p:nvPr/>
          </p:nvSpPr>
          <p:spPr bwMode="auto">
            <a:xfrm>
              <a:off x="4785" y="1389"/>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19</a:t>
              </a:r>
            </a:p>
          </p:txBody>
        </p:sp>
      </p:grpSp>
      <p:grpSp>
        <p:nvGrpSpPr>
          <p:cNvPr id="60479" name="Group 96"/>
          <p:cNvGrpSpPr>
            <a:grpSpLocks/>
          </p:cNvGrpSpPr>
          <p:nvPr/>
        </p:nvGrpSpPr>
        <p:grpSpPr bwMode="auto">
          <a:xfrm>
            <a:off x="7380288" y="2852738"/>
            <a:ext cx="1152525" cy="865187"/>
            <a:chOff x="974" y="1797"/>
            <a:chExt cx="726" cy="545"/>
          </a:xfrm>
        </p:grpSpPr>
        <p:sp>
          <p:nvSpPr>
            <p:cNvPr id="60510" name="Rectangle 97"/>
            <p:cNvSpPr>
              <a:spLocks noChangeArrowheads="1"/>
            </p:cNvSpPr>
            <p:nvPr/>
          </p:nvSpPr>
          <p:spPr bwMode="auto">
            <a:xfrm>
              <a:off x="974"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20</a:t>
              </a:r>
            </a:p>
          </p:txBody>
        </p:sp>
        <p:sp>
          <p:nvSpPr>
            <p:cNvPr id="60511" name="Rectangle 98"/>
            <p:cNvSpPr>
              <a:spLocks noChangeArrowheads="1"/>
            </p:cNvSpPr>
            <p:nvPr/>
          </p:nvSpPr>
          <p:spPr bwMode="auto">
            <a:xfrm>
              <a:off x="974"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21</a:t>
              </a:r>
            </a:p>
          </p:txBody>
        </p:sp>
        <p:sp>
          <p:nvSpPr>
            <p:cNvPr id="60512" name="Rectangle 99"/>
            <p:cNvSpPr>
              <a:spLocks noChangeArrowheads="1"/>
            </p:cNvSpPr>
            <p:nvPr/>
          </p:nvSpPr>
          <p:spPr bwMode="auto">
            <a:xfrm>
              <a:off x="974"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22</a:t>
              </a:r>
            </a:p>
          </p:txBody>
        </p:sp>
        <p:sp>
          <p:nvSpPr>
            <p:cNvPr id="60513" name="Rectangle 100"/>
            <p:cNvSpPr>
              <a:spLocks noChangeArrowheads="1"/>
            </p:cNvSpPr>
            <p:nvPr/>
          </p:nvSpPr>
          <p:spPr bwMode="auto">
            <a:xfrm>
              <a:off x="974"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23</a:t>
              </a:r>
            </a:p>
          </p:txBody>
        </p:sp>
      </p:grpSp>
      <p:grpSp>
        <p:nvGrpSpPr>
          <p:cNvPr id="60480" name="Group 101"/>
          <p:cNvGrpSpPr>
            <a:grpSpLocks/>
          </p:cNvGrpSpPr>
          <p:nvPr/>
        </p:nvGrpSpPr>
        <p:grpSpPr bwMode="auto">
          <a:xfrm>
            <a:off x="1331913" y="4149725"/>
            <a:ext cx="1152525" cy="865188"/>
            <a:chOff x="1927" y="1797"/>
            <a:chExt cx="726" cy="545"/>
          </a:xfrm>
        </p:grpSpPr>
        <p:sp>
          <p:nvSpPr>
            <p:cNvPr id="60506" name="Rectangle 102"/>
            <p:cNvSpPr>
              <a:spLocks noChangeArrowheads="1"/>
            </p:cNvSpPr>
            <p:nvPr/>
          </p:nvSpPr>
          <p:spPr bwMode="auto">
            <a:xfrm>
              <a:off x="1927"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24</a:t>
              </a:r>
            </a:p>
          </p:txBody>
        </p:sp>
        <p:sp>
          <p:nvSpPr>
            <p:cNvPr id="60507" name="Rectangle 103"/>
            <p:cNvSpPr>
              <a:spLocks noChangeArrowheads="1"/>
            </p:cNvSpPr>
            <p:nvPr/>
          </p:nvSpPr>
          <p:spPr bwMode="auto">
            <a:xfrm>
              <a:off x="1927"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25</a:t>
              </a:r>
            </a:p>
          </p:txBody>
        </p:sp>
        <p:sp>
          <p:nvSpPr>
            <p:cNvPr id="60508" name="Rectangle 104"/>
            <p:cNvSpPr>
              <a:spLocks noChangeArrowheads="1"/>
            </p:cNvSpPr>
            <p:nvPr/>
          </p:nvSpPr>
          <p:spPr bwMode="auto">
            <a:xfrm>
              <a:off x="1927"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26</a:t>
              </a:r>
            </a:p>
          </p:txBody>
        </p:sp>
        <p:sp>
          <p:nvSpPr>
            <p:cNvPr id="60509" name="Rectangle 105"/>
            <p:cNvSpPr>
              <a:spLocks noChangeArrowheads="1"/>
            </p:cNvSpPr>
            <p:nvPr/>
          </p:nvSpPr>
          <p:spPr bwMode="auto">
            <a:xfrm>
              <a:off x="1927"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27</a:t>
              </a:r>
            </a:p>
          </p:txBody>
        </p:sp>
      </p:grpSp>
      <p:grpSp>
        <p:nvGrpSpPr>
          <p:cNvPr id="60481" name="Group 106"/>
          <p:cNvGrpSpPr>
            <a:grpSpLocks/>
          </p:cNvGrpSpPr>
          <p:nvPr/>
        </p:nvGrpSpPr>
        <p:grpSpPr bwMode="auto">
          <a:xfrm>
            <a:off x="2843213" y="4149725"/>
            <a:ext cx="1152525" cy="865188"/>
            <a:chOff x="2879" y="1797"/>
            <a:chExt cx="726" cy="545"/>
          </a:xfrm>
        </p:grpSpPr>
        <p:sp>
          <p:nvSpPr>
            <p:cNvPr id="60502" name="Rectangle 107"/>
            <p:cNvSpPr>
              <a:spLocks noChangeArrowheads="1"/>
            </p:cNvSpPr>
            <p:nvPr/>
          </p:nvSpPr>
          <p:spPr bwMode="auto">
            <a:xfrm>
              <a:off x="2879"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28</a:t>
              </a:r>
            </a:p>
          </p:txBody>
        </p:sp>
        <p:sp>
          <p:nvSpPr>
            <p:cNvPr id="60503" name="Rectangle 108"/>
            <p:cNvSpPr>
              <a:spLocks noChangeArrowheads="1"/>
            </p:cNvSpPr>
            <p:nvPr/>
          </p:nvSpPr>
          <p:spPr bwMode="auto">
            <a:xfrm>
              <a:off x="2879"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29</a:t>
              </a:r>
            </a:p>
          </p:txBody>
        </p:sp>
        <p:sp>
          <p:nvSpPr>
            <p:cNvPr id="60504" name="Rectangle 109"/>
            <p:cNvSpPr>
              <a:spLocks noChangeArrowheads="1"/>
            </p:cNvSpPr>
            <p:nvPr/>
          </p:nvSpPr>
          <p:spPr bwMode="auto">
            <a:xfrm>
              <a:off x="2879"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30</a:t>
              </a:r>
            </a:p>
          </p:txBody>
        </p:sp>
        <p:sp>
          <p:nvSpPr>
            <p:cNvPr id="60505" name="Rectangle 110"/>
            <p:cNvSpPr>
              <a:spLocks noChangeArrowheads="1"/>
            </p:cNvSpPr>
            <p:nvPr/>
          </p:nvSpPr>
          <p:spPr bwMode="auto">
            <a:xfrm>
              <a:off x="2879"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31</a:t>
              </a:r>
            </a:p>
          </p:txBody>
        </p:sp>
      </p:grpSp>
      <p:grpSp>
        <p:nvGrpSpPr>
          <p:cNvPr id="60482" name="Group 111"/>
          <p:cNvGrpSpPr>
            <a:grpSpLocks/>
          </p:cNvGrpSpPr>
          <p:nvPr/>
        </p:nvGrpSpPr>
        <p:grpSpPr bwMode="auto">
          <a:xfrm>
            <a:off x="7380288" y="4149725"/>
            <a:ext cx="1152525" cy="865188"/>
            <a:chOff x="3831" y="1797"/>
            <a:chExt cx="726" cy="545"/>
          </a:xfrm>
        </p:grpSpPr>
        <p:sp>
          <p:nvSpPr>
            <p:cNvPr id="60498" name="Rectangle 112"/>
            <p:cNvSpPr>
              <a:spLocks noChangeArrowheads="1"/>
            </p:cNvSpPr>
            <p:nvPr/>
          </p:nvSpPr>
          <p:spPr bwMode="auto">
            <a:xfrm>
              <a:off x="3831" y="1797"/>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32</a:t>
              </a:r>
            </a:p>
          </p:txBody>
        </p:sp>
        <p:sp>
          <p:nvSpPr>
            <p:cNvPr id="60499" name="Rectangle 113"/>
            <p:cNvSpPr>
              <a:spLocks noChangeArrowheads="1"/>
            </p:cNvSpPr>
            <p:nvPr/>
          </p:nvSpPr>
          <p:spPr bwMode="auto">
            <a:xfrm>
              <a:off x="3831" y="1933"/>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33</a:t>
              </a:r>
            </a:p>
          </p:txBody>
        </p:sp>
        <p:sp>
          <p:nvSpPr>
            <p:cNvPr id="60500" name="Rectangle 114"/>
            <p:cNvSpPr>
              <a:spLocks noChangeArrowheads="1"/>
            </p:cNvSpPr>
            <p:nvPr/>
          </p:nvSpPr>
          <p:spPr bwMode="auto">
            <a:xfrm>
              <a:off x="3831" y="2070"/>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34</a:t>
              </a:r>
            </a:p>
          </p:txBody>
        </p:sp>
        <p:sp>
          <p:nvSpPr>
            <p:cNvPr id="60501" name="Rectangle 115"/>
            <p:cNvSpPr>
              <a:spLocks noChangeArrowheads="1"/>
            </p:cNvSpPr>
            <p:nvPr/>
          </p:nvSpPr>
          <p:spPr bwMode="auto">
            <a:xfrm>
              <a:off x="3831" y="2206"/>
              <a:ext cx="726" cy="136"/>
            </a:xfrm>
            <a:prstGeom prst="rect">
              <a:avLst/>
            </a:prstGeom>
            <a:noFill/>
            <a:ln w="28575" algn="ctr">
              <a:solidFill>
                <a:schemeClr val="tx1"/>
              </a:solidFill>
              <a:miter lim="800000"/>
              <a:headEnd/>
              <a:tailEnd/>
            </a:ln>
          </p:spPr>
          <p:txBody>
            <a:bodyPr wrap="none" anchor="ctr"/>
            <a:lstStyle/>
            <a:p>
              <a:pPr algn="ctr">
                <a:spcBef>
                  <a:spcPct val="50000"/>
                </a:spcBef>
              </a:pPr>
              <a:r>
                <a:rPr lang="en-US" altLang="zh-CN" sz="1400"/>
                <a:t>Data Block 35</a:t>
              </a:r>
            </a:p>
          </p:txBody>
        </p:sp>
      </p:grpSp>
      <p:grpSp>
        <p:nvGrpSpPr>
          <p:cNvPr id="60483" name="Group 131"/>
          <p:cNvGrpSpPr>
            <a:grpSpLocks/>
          </p:cNvGrpSpPr>
          <p:nvPr/>
        </p:nvGrpSpPr>
        <p:grpSpPr bwMode="auto">
          <a:xfrm>
            <a:off x="2843213" y="1557338"/>
            <a:ext cx="1152525" cy="865187"/>
            <a:chOff x="838" y="980"/>
            <a:chExt cx="726" cy="545"/>
          </a:xfrm>
        </p:grpSpPr>
        <p:sp>
          <p:nvSpPr>
            <p:cNvPr id="60494" name="Rectangle 132"/>
            <p:cNvSpPr>
              <a:spLocks noChangeArrowheads="1"/>
            </p:cNvSpPr>
            <p:nvPr/>
          </p:nvSpPr>
          <p:spPr bwMode="auto">
            <a:xfrm>
              <a:off x="838" y="980"/>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ParityQ(0,1,0)</a:t>
              </a:r>
            </a:p>
          </p:txBody>
        </p:sp>
        <p:sp>
          <p:nvSpPr>
            <p:cNvPr id="60495" name="Rectangle 133"/>
            <p:cNvSpPr>
              <a:spLocks noChangeArrowheads="1"/>
            </p:cNvSpPr>
            <p:nvPr/>
          </p:nvSpPr>
          <p:spPr bwMode="auto">
            <a:xfrm>
              <a:off x="838" y="1116"/>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ParityQ(1,1,0)</a:t>
              </a:r>
            </a:p>
          </p:txBody>
        </p:sp>
        <p:sp>
          <p:nvSpPr>
            <p:cNvPr id="60496" name="Rectangle 134"/>
            <p:cNvSpPr>
              <a:spLocks noChangeArrowheads="1"/>
            </p:cNvSpPr>
            <p:nvPr/>
          </p:nvSpPr>
          <p:spPr bwMode="auto">
            <a:xfrm>
              <a:off x="838" y="1253"/>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ParityQ(2,1,0)</a:t>
              </a:r>
            </a:p>
          </p:txBody>
        </p:sp>
        <p:sp>
          <p:nvSpPr>
            <p:cNvPr id="60497" name="Rectangle 135"/>
            <p:cNvSpPr>
              <a:spLocks noChangeArrowheads="1"/>
            </p:cNvSpPr>
            <p:nvPr/>
          </p:nvSpPr>
          <p:spPr bwMode="auto">
            <a:xfrm>
              <a:off x="838" y="1389"/>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ParityQ(3,1,0)</a:t>
              </a:r>
            </a:p>
          </p:txBody>
        </p:sp>
      </p:grpSp>
      <p:grpSp>
        <p:nvGrpSpPr>
          <p:cNvPr id="60484" name="Group 136"/>
          <p:cNvGrpSpPr>
            <a:grpSpLocks/>
          </p:cNvGrpSpPr>
          <p:nvPr/>
        </p:nvGrpSpPr>
        <p:grpSpPr bwMode="auto">
          <a:xfrm>
            <a:off x="4356100" y="2852738"/>
            <a:ext cx="1152525" cy="865187"/>
            <a:chOff x="838" y="980"/>
            <a:chExt cx="726" cy="545"/>
          </a:xfrm>
        </p:grpSpPr>
        <p:sp>
          <p:nvSpPr>
            <p:cNvPr id="60490" name="Rectangle 137"/>
            <p:cNvSpPr>
              <a:spLocks noChangeArrowheads="1"/>
            </p:cNvSpPr>
            <p:nvPr/>
          </p:nvSpPr>
          <p:spPr bwMode="auto">
            <a:xfrm>
              <a:off x="838" y="980"/>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ParityQ(0,2,1)</a:t>
              </a:r>
            </a:p>
          </p:txBody>
        </p:sp>
        <p:sp>
          <p:nvSpPr>
            <p:cNvPr id="60491" name="Rectangle 138"/>
            <p:cNvSpPr>
              <a:spLocks noChangeArrowheads="1"/>
            </p:cNvSpPr>
            <p:nvPr/>
          </p:nvSpPr>
          <p:spPr bwMode="auto">
            <a:xfrm>
              <a:off x="838" y="1116"/>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ParityQ(1,2,1)</a:t>
              </a:r>
            </a:p>
          </p:txBody>
        </p:sp>
        <p:sp>
          <p:nvSpPr>
            <p:cNvPr id="60492" name="Rectangle 139"/>
            <p:cNvSpPr>
              <a:spLocks noChangeArrowheads="1"/>
            </p:cNvSpPr>
            <p:nvPr/>
          </p:nvSpPr>
          <p:spPr bwMode="auto">
            <a:xfrm>
              <a:off x="838" y="1253"/>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ParityQ(2,2,1)</a:t>
              </a:r>
            </a:p>
          </p:txBody>
        </p:sp>
        <p:sp>
          <p:nvSpPr>
            <p:cNvPr id="60493" name="Rectangle 140"/>
            <p:cNvSpPr>
              <a:spLocks noChangeArrowheads="1"/>
            </p:cNvSpPr>
            <p:nvPr/>
          </p:nvSpPr>
          <p:spPr bwMode="auto">
            <a:xfrm>
              <a:off x="838" y="1389"/>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ParityQ(3,2,1)</a:t>
              </a:r>
            </a:p>
          </p:txBody>
        </p:sp>
      </p:grpSp>
      <p:grpSp>
        <p:nvGrpSpPr>
          <p:cNvPr id="60485" name="Group 141"/>
          <p:cNvGrpSpPr>
            <a:grpSpLocks/>
          </p:cNvGrpSpPr>
          <p:nvPr/>
        </p:nvGrpSpPr>
        <p:grpSpPr bwMode="auto">
          <a:xfrm>
            <a:off x="5867400" y="4149725"/>
            <a:ext cx="1152525" cy="865188"/>
            <a:chOff x="838" y="980"/>
            <a:chExt cx="726" cy="545"/>
          </a:xfrm>
        </p:grpSpPr>
        <p:sp>
          <p:nvSpPr>
            <p:cNvPr id="60486" name="Rectangle 142"/>
            <p:cNvSpPr>
              <a:spLocks noChangeArrowheads="1"/>
            </p:cNvSpPr>
            <p:nvPr/>
          </p:nvSpPr>
          <p:spPr bwMode="auto">
            <a:xfrm>
              <a:off x="838" y="980"/>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ParityQ(0,3,2)</a:t>
              </a:r>
            </a:p>
          </p:txBody>
        </p:sp>
        <p:sp>
          <p:nvSpPr>
            <p:cNvPr id="60487" name="Rectangle 143"/>
            <p:cNvSpPr>
              <a:spLocks noChangeArrowheads="1"/>
            </p:cNvSpPr>
            <p:nvPr/>
          </p:nvSpPr>
          <p:spPr bwMode="auto">
            <a:xfrm>
              <a:off x="838" y="1116"/>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ParityQ(1,3,2)</a:t>
              </a:r>
            </a:p>
          </p:txBody>
        </p:sp>
        <p:sp>
          <p:nvSpPr>
            <p:cNvPr id="60488" name="Rectangle 144"/>
            <p:cNvSpPr>
              <a:spLocks noChangeArrowheads="1"/>
            </p:cNvSpPr>
            <p:nvPr/>
          </p:nvSpPr>
          <p:spPr bwMode="auto">
            <a:xfrm>
              <a:off x="838" y="1253"/>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ParityQ(2,3,2)</a:t>
              </a:r>
            </a:p>
          </p:txBody>
        </p:sp>
        <p:sp>
          <p:nvSpPr>
            <p:cNvPr id="60489" name="Rectangle 145"/>
            <p:cNvSpPr>
              <a:spLocks noChangeArrowheads="1"/>
            </p:cNvSpPr>
            <p:nvPr/>
          </p:nvSpPr>
          <p:spPr bwMode="auto">
            <a:xfrm>
              <a:off x="838" y="1389"/>
              <a:ext cx="726" cy="136"/>
            </a:xfrm>
            <a:prstGeom prst="rect">
              <a:avLst/>
            </a:prstGeom>
            <a:solidFill>
              <a:srgbClr val="CCFF99"/>
            </a:solidFill>
            <a:ln w="28575" algn="ctr">
              <a:solidFill>
                <a:srgbClr val="006600"/>
              </a:solidFill>
              <a:miter lim="800000"/>
              <a:headEnd/>
              <a:tailEnd/>
            </a:ln>
          </p:spPr>
          <p:txBody>
            <a:bodyPr wrap="none" anchor="ctr"/>
            <a:lstStyle/>
            <a:p>
              <a:pPr algn="ctr">
                <a:spcBef>
                  <a:spcPct val="50000"/>
                </a:spcBef>
              </a:pPr>
              <a:r>
                <a:rPr lang="en-US" altLang="zh-CN" sz="1400"/>
                <a:t>ParityQ(3,3,2)</a:t>
              </a:r>
            </a:p>
          </p:txBody>
        </p:sp>
      </p:gr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4"/>
          <p:cNvSpPr>
            <a:spLocks noGrp="1"/>
          </p:cNvSpPr>
          <p:nvPr>
            <p:ph type="sldNum" sz="quarter" idx="11"/>
          </p:nvPr>
        </p:nvSpPr>
        <p:spPr>
          <a:noFill/>
        </p:spPr>
        <p:txBody>
          <a:bodyPr/>
          <a:lstStyle/>
          <a:p>
            <a:fld id="{FD389A63-3A46-4607-9429-2759511DCA5F}" type="slidenum">
              <a:rPr lang="zh-CN" altLang="en-US" smtClean="0">
                <a:ea typeface="宋体" charset="-122"/>
              </a:rPr>
              <a:pPr/>
              <a:t>59</a:t>
            </a:fld>
            <a:endParaRPr lang="en-US" altLang="zh-CN" smtClean="0">
              <a:ea typeface="宋体" charset="-122"/>
            </a:endParaRPr>
          </a:p>
        </p:txBody>
      </p:sp>
      <p:sp>
        <p:nvSpPr>
          <p:cNvPr id="61443" name="Rectangle 2"/>
          <p:cNvSpPr>
            <a:spLocks noGrp="1" noChangeArrowheads="1"/>
          </p:cNvSpPr>
          <p:nvPr>
            <p:ph type="title"/>
          </p:nvPr>
        </p:nvSpPr>
        <p:spPr/>
        <p:txBody>
          <a:bodyPr/>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61444" name="Rectangle 3"/>
          <p:cNvSpPr>
            <a:spLocks noGrp="1" noChangeArrowheads="1"/>
          </p:cNvSpPr>
          <p:nvPr>
            <p:ph type="body" idx="1"/>
          </p:nvPr>
        </p:nvSpPr>
        <p:spPr>
          <a:xfrm>
            <a:off x="539750" y="549275"/>
            <a:ext cx="8353425" cy="6191250"/>
          </a:xfrm>
        </p:spPr>
        <p:txBody>
          <a:bodyPr/>
          <a:lstStyle/>
          <a:p>
            <a:pPr eaLnBrk="1" hangingPunct="1">
              <a:buFont typeface="Wingdings" pitchFamily="2" charset="2"/>
              <a:buNone/>
            </a:pPr>
            <a:r>
              <a:rPr lang="en-US" altLang="zh-CN" smtClean="0"/>
              <a:t>RAID6</a:t>
            </a:r>
            <a:r>
              <a:rPr lang="zh-CN" altLang="en-US" smtClean="0"/>
              <a:t>：</a:t>
            </a:r>
          </a:p>
          <a:p>
            <a:pPr eaLnBrk="1" hangingPunct="1"/>
            <a:r>
              <a:rPr lang="zh-CN" altLang="en-US" smtClean="0"/>
              <a:t>全称：</a:t>
            </a:r>
            <a:r>
              <a:rPr lang="en-US" altLang="zh-CN" smtClean="0"/>
              <a:t>Independent Data Disks with Two Independent Distributed Parity Schemes</a:t>
            </a:r>
            <a:r>
              <a:rPr lang="zh-CN" altLang="en-US" smtClean="0"/>
              <a:t>，</a:t>
            </a:r>
            <a:br>
              <a:rPr lang="zh-CN" altLang="en-US" smtClean="0"/>
            </a:br>
            <a:r>
              <a:rPr lang="zh-CN" altLang="en-US" smtClean="0"/>
              <a:t>带两个独立校验数据的独立硬盘阵列。</a:t>
            </a:r>
          </a:p>
          <a:p>
            <a:pPr eaLnBrk="1" hangingPunct="1"/>
            <a:r>
              <a:rPr lang="zh-CN" altLang="en-US" smtClean="0"/>
              <a:t>校验算法：</a:t>
            </a:r>
          </a:p>
          <a:p>
            <a:pPr lvl="1" eaLnBrk="1" hangingPunct="1"/>
            <a:r>
              <a:rPr lang="zh-CN" altLang="en-US" smtClean="0"/>
              <a:t>校验数据</a:t>
            </a:r>
            <a:r>
              <a:rPr lang="en-US" altLang="zh-CN" smtClean="0"/>
              <a:t>P</a:t>
            </a:r>
            <a:r>
              <a:rPr lang="zh-CN" altLang="en-US" smtClean="0"/>
              <a:t>：采用传统的</a:t>
            </a:r>
            <a:r>
              <a:rPr lang="zh-CN" altLang="en-US" smtClean="0">
                <a:solidFill>
                  <a:srgbClr val="FF0000"/>
                </a:solidFill>
              </a:rPr>
              <a:t>异或</a:t>
            </a:r>
            <a:r>
              <a:rPr lang="zh-CN" altLang="en-US" smtClean="0"/>
              <a:t>算法生成。</a:t>
            </a:r>
          </a:p>
          <a:p>
            <a:pPr lvl="1" eaLnBrk="1" hangingPunct="1"/>
            <a:r>
              <a:rPr lang="zh-CN" altLang="en-US" smtClean="0"/>
              <a:t>校验数据</a:t>
            </a:r>
            <a:r>
              <a:rPr lang="en-US" altLang="zh-CN" smtClean="0"/>
              <a:t>Q</a:t>
            </a:r>
            <a:r>
              <a:rPr lang="zh-CN" altLang="en-US" smtClean="0"/>
              <a:t>：目前最常见的实现 </a:t>
            </a:r>
            <a:r>
              <a:rPr lang="en-US" altLang="zh-CN" smtClean="0"/>
              <a:t>——</a:t>
            </a:r>
            <a:br>
              <a:rPr lang="en-US" altLang="zh-CN" smtClean="0"/>
            </a:br>
            <a:r>
              <a:rPr lang="zh-CN" altLang="en-US" smtClean="0"/>
              <a:t>基于</a:t>
            </a:r>
            <a:r>
              <a:rPr lang="zh-CN" altLang="en-US" smtClean="0">
                <a:solidFill>
                  <a:srgbClr val="CC0066"/>
                </a:solidFill>
              </a:rPr>
              <a:t>伽罗华域</a:t>
            </a:r>
            <a:r>
              <a:rPr lang="en-US" altLang="zh-CN" smtClean="0">
                <a:latin typeface="宋体" charset="-122"/>
              </a:rPr>
              <a:t>(</a:t>
            </a:r>
            <a:r>
              <a:rPr lang="en-US" altLang="zh-CN" smtClean="0">
                <a:solidFill>
                  <a:srgbClr val="0000FF"/>
                </a:solidFill>
              </a:rPr>
              <a:t>Galois Field</a:t>
            </a:r>
            <a:r>
              <a:rPr lang="en-US" altLang="zh-CN" smtClean="0">
                <a:latin typeface="宋体" charset="-122"/>
              </a:rPr>
              <a:t>)</a:t>
            </a:r>
            <a:r>
              <a:rPr lang="zh-CN" altLang="en-US" smtClean="0"/>
              <a:t>的</a:t>
            </a:r>
            <a:r>
              <a:rPr lang="zh-CN" altLang="en-US" smtClean="0">
                <a:solidFill>
                  <a:srgbClr val="CC0066"/>
                </a:solidFill>
              </a:rPr>
              <a:t>里德</a:t>
            </a:r>
            <a:r>
              <a:rPr lang="en-US" altLang="zh-CN" smtClean="0">
                <a:solidFill>
                  <a:srgbClr val="CC0066"/>
                </a:solidFill>
              </a:rPr>
              <a:t>-</a:t>
            </a:r>
            <a:r>
              <a:rPr lang="zh-CN" altLang="en-US" smtClean="0">
                <a:solidFill>
                  <a:srgbClr val="CC0066"/>
                </a:solidFill>
              </a:rPr>
              <a:t>索罗门</a:t>
            </a:r>
            <a:r>
              <a:rPr lang="en-US" altLang="zh-CN" smtClean="0">
                <a:latin typeface="宋体" charset="-122"/>
              </a:rPr>
              <a:t>(</a:t>
            </a:r>
            <a:r>
              <a:rPr lang="en-US" altLang="zh-CN" smtClean="0">
                <a:solidFill>
                  <a:srgbClr val="0000FF"/>
                </a:solidFill>
              </a:rPr>
              <a:t>Reed-Solomon</a:t>
            </a:r>
            <a:r>
              <a:rPr lang="en-US" altLang="zh-CN" smtClean="0">
                <a:latin typeface="宋体" charset="-122"/>
              </a:rPr>
              <a:t>)</a:t>
            </a:r>
            <a:r>
              <a:rPr lang="zh-CN" altLang="en-US" smtClean="0"/>
              <a:t>算法。</a:t>
            </a:r>
            <a:br>
              <a:rPr lang="zh-CN" altLang="en-US" smtClean="0"/>
            </a:br>
            <a:r>
              <a:rPr lang="zh-CN" altLang="en-US" smtClean="0"/>
              <a:t>将数据在</a:t>
            </a:r>
            <a:r>
              <a:rPr lang="zh-CN" altLang="en-US" smtClean="0">
                <a:solidFill>
                  <a:srgbClr val="CC0066"/>
                </a:solidFill>
              </a:rPr>
              <a:t>伽罗华域</a:t>
            </a:r>
            <a:r>
              <a:rPr lang="zh-CN" altLang="en-US" smtClean="0"/>
              <a:t>做换算，然后将换算结果</a:t>
            </a:r>
            <a:r>
              <a:rPr lang="zh-CN" altLang="en-US" smtClean="0">
                <a:solidFill>
                  <a:srgbClr val="CC0000"/>
                </a:solidFill>
              </a:rPr>
              <a:t>异或</a:t>
            </a:r>
            <a:r>
              <a:rPr lang="zh-CN" altLang="en-US" smtClean="0"/>
              <a:t>。</a:t>
            </a:r>
            <a:r>
              <a:rPr lang="zh-CN" altLang="en-US" smtClean="0">
                <a:solidFill>
                  <a:srgbClr val="006600"/>
                </a:solidFill>
              </a:rPr>
              <a:t>代数系统</a:t>
            </a:r>
            <a:r>
              <a:rPr lang="zh-CN" altLang="en-US" smtClean="0">
                <a:solidFill>
                  <a:srgbClr val="006600"/>
                </a:solidFill>
                <a:latin typeface="+mn-ea"/>
              </a:rPr>
              <a:t>→</a:t>
            </a:r>
            <a:r>
              <a:rPr lang="zh-CN" altLang="en-US" smtClean="0">
                <a:solidFill>
                  <a:srgbClr val="006600"/>
                </a:solidFill>
              </a:rPr>
              <a:t>群论</a:t>
            </a:r>
            <a:r>
              <a:rPr lang="zh-CN" altLang="en-US" smtClean="0">
                <a:solidFill>
                  <a:srgbClr val="006600"/>
                </a:solidFill>
                <a:latin typeface="+mn-ea"/>
              </a:rPr>
              <a:t>→</a:t>
            </a:r>
            <a:r>
              <a:rPr lang="zh-CN" altLang="en-US" smtClean="0">
                <a:solidFill>
                  <a:srgbClr val="006600"/>
                </a:solidFill>
              </a:rPr>
              <a:t>有限域</a:t>
            </a:r>
          </a:p>
          <a:p>
            <a:pPr eaLnBrk="1" hangingPunct="1"/>
            <a:r>
              <a:rPr lang="zh-CN" altLang="en-US" smtClean="0"/>
              <a:t>某些厂商设计了专门的 </a:t>
            </a:r>
            <a:r>
              <a:rPr lang="en-US" altLang="zh-CN" smtClean="0"/>
              <a:t>RAID6 </a:t>
            </a:r>
            <a:r>
              <a:rPr lang="zh-CN" altLang="en-US" smtClean="0"/>
              <a:t>加速器</a:t>
            </a:r>
            <a:r>
              <a:rPr lang="en-US" altLang="zh-CN" smtClean="0">
                <a:latin typeface="宋体" charset="-122"/>
              </a:rPr>
              <a:t>(</a:t>
            </a:r>
            <a:r>
              <a:rPr lang="en-US" altLang="zh-CN" sz="2400" smtClean="0"/>
              <a:t>Accelerator</a:t>
            </a:r>
            <a:r>
              <a:rPr lang="en-US" altLang="zh-CN" smtClean="0">
                <a:latin typeface="宋体" charset="-122"/>
              </a:rPr>
              <a:t>)</a:t>
            </a:r>
            <a:r>
              <a:rPr lang="zh-CN" altLang="en-US" smtClean="0"/>
              <a:t>硬件。</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4"/>
          <p:cNvSpPr>
            <a:spLocks noGrp="1"/>
          </p:cNvSpPr>
          <p:nvPr>
            <p:ph type="sldNum" sz="quarter" idx="11"/>
          </p:nvPr>
        </p:nvSpPr>
        <p:spPr>
          <a:noFill/>
        </p:spPr>
        <p:txBody>
          <a:bodyPr/>
          <a:lstStyle/>
          <a:p>
            <a:fld id="{D596D725-8B47-4539-BA22-4FCF15536073}" type="slidenum">
              <a:rPr lang="zh-CN" altLang="en-US" smtClean="0">
                <a:ea typeface="宋体" charset="-122"/>
              </a:rPr>
              <a:pPr/>
              <a:t>6</a:t>
            </a:fld>
            <a:endParaRPr lang="en-US" altLang="zh-CN" smtClean="0">
              <a:ea typeface="宋体" charset="-122"/>
            </a:endParaRPr>
          </a:p>
        </p:txBody>
      </p:sp>
      <p:sp>
        <p:nvSpPr>
          <p:cNvPr id="2052"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a:t>
            </a:r>
            <a:r>
              <a:rPr lang="en-US" altLang="zh-CN" smtClean="0">
                <a:solidFill>
                  <a:srgbClr val="008000"/>
                </a:solidFill>
              </a:rPr>
              <a:t>1.</a:t>
            </a:r>
            <a:r>
              <a:rPr lang="en-US" altLang="zh-CN" smtClean="0"/>
              <a:t> </a:t>
            </a:r>
            <a:r>
              <a:rPr lang="zh-CN" altLang="en-US" smtClean="0"/>
              <a:t>磁记录</a:t>
            </a:r>
            <a:r>
              <a:rPr lang="zh-CN" altLang="en-US" smtClean="0">
                <a:solidFill>
                  <a:srgbClr val="FF6600"/>
                </a:solidFill>
              </a:rPr>
              <a:t>原理</a:t>
            </a:r>
          </a:p>
        </p:txBody>
      </p:sp>
      <p:sp>
        <p:nvSpPr>
          <p:cNvPr id="2053" name="Rectangle 3"/>
          <p:cNvSpPr>
            <a:spLocks noGrp="1" noChangeArrowheads="1"/>
          </p:cNvSpPr>
          <p:nvPr>
            <p:ph type="body" idx="1"/>
          </p:nvPr>
        </p:nvSpPr>
        <p:spPr>
          <a:xfrm>
            <a:off x="457200" y="4941888"/>
            <a:ext cx="8507413" cy="1079500"/>
          </a:xfrm>
        </p:spPr>
        <p:txBody>
          <a:bodyPr/>
          <a:lstStyle/>
          <a:p>
            <a:pPr eaLnBrk="1" hangingPunct="1">
              <a:spcBef>
                <a:spcPct val="10000"/>
              </a:spcBef>
            </a:pPr>
            <a:r>
              <a:rPr lang="zh-CN" altLang="en-US" smtClean="0"/>
              <a:t>写操作</a:t>
            </a:r>
          </a:p>
          <a:p>
            <a:pPr eaLnBrk="1" hangingPunct="1">
              <a:spcBef>
                <a:spcPct val="10000"/>
              </a:spcBef>
            </a:pPr>
            <a:r>
              <a:rPr lang="zh-CN" altLang="en-US" smtClean="0"/>
              <a:t>读操作</a:t>
            </a:r>
          </a:p>
        </p:txBody>
      </p:sp>
      <p:graphicFrame>
        <p:nvGraphicFramePr>
          <p:cNvPr id="2050" name="Object 4"/>
          <p:cNvGraphicFramePr>
            <a:graphicFrameLocks noChangeAspect="1"/>
          </p:cNvGraphicFramePr>
          <p:nvPr/>
        </p:nvGraphicFramePr>
        <p:xfrm>
          <a:off x="76200" y="1289050"/>
          <a:ext cx="8915400" cy="3282950"/>
        </p:xfrm>
        <a:graphic>
          <a:graphicData uri="http://schemas.openxmlformats.org/presentationml/2006/ole">
            <mc:AlternateContent xmlns:mc="http://schemas.openxmlformats.org/markup-compatibility/2006">
              <mc:Choice xmlns:v="urn:schemas-microsoft-com:vml" Requires="v">
                <p:oleObj spid="_x0000_s2055" name="Image" r:id="rId3" imgW="45208163" imgH="16643265" progId="">
                  <p:embed/>
                </p:oleObj>
              </mc:Choice>
              <mc:Fallback>
                <p:oleObj name="Image" r:id="rId3" imgW="45208163" imgH="16643265"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289050"/>
                        <a:ext cx="8915400"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4" name="Text Box 5"/>
          <p:cNvSpPr txBox="1">
            <a:spLocks noChangeArrowheads="1"/>
          </p:cNvSpPr>
          <p:nvPr/>
        </p:nvSpPr>
        <p:spPr bwMode="auto">
          <a:xfrm>
            <a:off x="3657600" y="1431925"/>
            <a:ext cx="12954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读写磁头</a:t>
            </a:r>
          </a:p>
        </p:txBody>
      </p:sp>
      <p:sp>
        <p:nvSpPr>
          <p:cNvPr id="2055" name="Text Box 6"/>
          <p:cNvSpPr txBox="1">
            <a:spLocks noChangeArrowheads="1"/>
          </p:cNvSpPr>
          <p:nvPr/>
        </p:nvSpPr>
        <p:spPr bwMode="auto">
          <a:xfrm>
            <a:off x="5092700" y="1778000"/>
            <a:ext cx="762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线圈</a:t>
            </a:r>
          </a:p>
        </p:txBody>
      </p:sp>
      <p:sp>
        <p:nvSpPr>
          <p:cNvPr id="2056" name="Text Box 7"/>
          <p:cNvSpPr txBox="1">
            <a:spLocks noChangeArrowheads="1"/>
          </p:cNvSpPr>
          <p:nvPr/>
        </p:nvSpPr>
        <p:spPr bwMode="auto">
          <a:xfrm>
            <a:off x="5003800" y="2679700"/>
            <a:ext cx="762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铁芯</a:t>
            </a:r>
          </a:p>
        </p:txBody>
      </p:sp>
      <p:sp>
        <p:nvSpPr>
          <p:cNvPr id="2057" name="Text Box 8"/>
          <p:cNvSpPr txBox="1">
            <a:spLocks noChangeArrowheads="1"/>
          </p:cNvSpPr>
          <p:nvPr/>
        </p:nvSpPr>
        <p:spPr bwMode="auto">
          <a:xfrm>
            <a:off x="8026400" y="1892300"/>
            <a:ext cx="1054100" cy="7016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可磁化材料</a:t>
            </a:r>
          </a:p>
        </p:txBody>
      </p:sp>
      <p:sp>
        <p:nvSpPr>
          <p:cNvPr id="2058" name="Text Box 9"/>
          <p:cNvSpPr txBox="1">
            <a:spLocks noChangeArrowheads="1"/>
          </p:cNvSpPr>
          <p:nvPr/>
        </p:nvSpPr>
        <p:spPr bwMode="auto">
          <a:xfrm>
            <a:off x="5651500" y="1917700"/>
            <a:ext cx="2578100" cy="7016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随机的磁性颗粒</a:t>
            </a:r>
            <a:br>
              <a:rPr lang="zh-CN" altLang="en-US" sz="2000">
                <a:latin typeface="Arial" charset="0"/>
              </a:rPr>
            </a:br>
            <a:r>
              <a:rPr lang="zh-CN" altLang="en-US" sz="2000">
                <a:latin typeface="Arial" charset="0"/>
              </a:rPr>
              <a:t>磁场方向（未对齐）</a:t>
            </a:r>
          </a:p>
        </p:txBody>
      </p:sp>
      <p:sp>
        <p:nvSpPr>
          <p:cNvPr id="2059" name="Text Box 10"/>
          <p:cNvSpPr txBox="1">
            <a:spLocks noChangeArrowheads="1"/>
          </p:cNvSpPr>
          <p:nvPr/>
        </p:nvSpPr>
        <p:spPr bwMode="auto">
          <a:xfrm>
            <a:off x="393700" y="1892300"/>
            <a:ext cx="2476500" cy="7016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磁化后的磁性颗粒</a:t>
            </a:r>
            <a:br>
              <a:rPr lang="zh-CN" altLang="en-US" sz="2000">
                <a:latin typeface="Arial" charset="0"/>
              </a:rPr>
            </a:br>
            <a:r>
              <a:rPr lang="zh-CN" altLang="en-US" sz="2000">
                <a:latin typeface="Arial" charset="0"/>
              </a:rPr>
              <a:t>磁场方向（对齐）</a:t>
            </a:r>
          </a:p>
        </p:txBody>
      </p:sp>
      <p:sp>
        <p:nvSpPr>
          <p:cNvPr id="2060" name="Text Box 11"/>
          <p:cNvSpPr txBox="1">
            <a:spLocks noChangeArrowheads="1"/>
          </p:cNvSpPr>
          <p:nvPr/>
        </p:nvSpPr>
        <p:spPr bwMode="auto">
          <a:xfrm>
            <a:off x="3860800" y="2794000"/>
            <a:ext cx="762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间隙</a:t>
            </a:r>
          </a:p>
        </p:txBody>
      </p:sp>
      <p:sp>
        <p:nvSpPr>
          <p:cNvPr id="2061" name="Text Box 12"/>
          <p:cNvSpPr txBox="1">
            <a:spLocks noChangeArrowheads="1"/>
          </p:cNvSpPr>
          <p:nvPr/>
        </p:nvSpPr>
        <p:spPr bwMode="auto">
          <a:xfrm>
            <a:off x="4597400" y="3797300"/>
            <a:ext cx="12700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衬底材料</a:t>
            </a:r>
          </a:p>
        </p:txBody>
      </p:sp>
      <p:sp>
        <p:nvSpPr>
          <p:cNvPr id="2062" name="Text Box 13"/>
          <p:cNvSpPr txBox="1">
            <a:spLocks noChangeArrowheads="1"/>
          </p:cNvSpPr>
          <p:nvPr/>
        </p:nvSpPr>
        <p:spPr bwMode="auto">
          <a:xfrm>
            <a:off x="5016500" y="4216400"/>
            <a:ext cx="1765300" cy="396875"/>
          </a:xfrm>
          <a:prstGeom prst="rect">
            <a:avLst/>
          </a:prstGeom>
          <a:noFill/>
          <a:ln w="28575" algn="ctr">
            <a:noFill/>
            <a:miter lim="800000"/>
            <a:headEnd/>
            <a:tailEnd type="none" w="med" len="lg"/>
          </a:ln>
        </p:spPr>
        <p:txBody>
          <a:bodyPr>
            <a:spAutoFit/>
          </a:bodyPr>
          <a:lstStyle/>
          <a:p>
            <a:pPr algn="ctr">
              <a:spcBef>
                <a:spcPct val="50000"/>
              </a:spcBef>
            </a:pPr>
            <a:r>
              <a:rPr lang="zh-CN" altLang="en-US" sz="2000">
                <a:latin typeface="Arial" charset="0"/>
              </a:rPr>
              <a:t>磁盘移动方向</a:t>
            </a: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a:spLocks noGrp="1"/>
          </p:cNvSpPr>
          <p:nvPr>
            <p:ph type="sldNum" sz="quarter" idx="11"/>
          </p:nvPr>
        </p:nvSpPr>
        <p:spPr>
          <a:noFill/>
        </p:spPr>
        <p:txBody>
          <a:bodyPr/>
          <a:lstStyle/>
          <a:p>
            <a:fld id="{4C68089D-2F12-49C8-9E18-78F086FE85B7}" type="slidenum">
              <a:rPr lang="zh-CN" altLang="en-US" smtClean="0">
                <a:ea typeface="宋体" charset="-122"/>
              </a:rPr>
              <a:pPr/>
              <a:t>60</a:t>
            </a:fld>
            <a:endParaRPr lang="en-US" altLang="zh-CN" smtClean="0">
              <a:ea typeface="宋体" charset="-122"/>
            </a:endParaRPr>
          </a:p>
        </p:txBody>
      </p:sp>
      <p:sp>
        <p:nvSpPr>
          <p:cNvPr id="62467" name="Rectangle 2"/>
          <p:cNvSpPr>
            <a:spLocks noGrp="1" noChangeArrowheads="1"/>
          </p:cNvSpPr>
          <p:nvPr>
            <p:ph type="title"/>
          </p:nvPr>
        </p:nvSpPr>
        <p:spPr/>
        <p:txBody>
          <a:bodyPr/>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62468" name="Rectangle 3"/>
          <p:cNvSpPr>
            <a:spLocks noGrp="1" noChangeArrowheads="1"/>
          </p:cNvSpPr>
          <p:nvPr>
            <p:ph type="body" idx="1"/>
          </p:nvPr>
        </p:nvSpPr>
        <p:spPr>
          <a:xfrm>
            <a:off x="395288" y="692150"/>
            <a:ext cx="8569325" cy="5903913"/>
          </a:xfrm>
        </p:spPr>
        <p:txBody>
          <a:bodyPr/>
          <a:lstStyle/>
          <a:p>
            <a:pPr eaLnBrk="1" hangingPunct="1">
              <a:buFont typeface="Wingdings" pitchFamily="2" charset="2"/>
              <a:buNone/>
            </a:pPr>
            <a:r>
              <a:rPr lang="en-US" altLang="zh-CN" smtClean="0"/>
              <a:t>RAID7</a:t>
            </a:r>
            <a:r>
              <a:rPr lang="zh-CN" altLang="en-US" smtClean="0"/>
              <a:t>：</a:t>
            </a:r>
          </a:p>
          <a:p>
            <a:pPr eaLnBrk="1" hangingPunct="1"/>
            <a:r>
              <a:rPr lang="zh-CN" altLang="en-US" smtClean="0"/>
              <a:t>可看作</a:t>
            </a:r>
            <a:r>
              <a:rPr lang="zh-CN" altLang="en-US" smtClean="0">
                <a:solidFill>
                  <a:srgbClr val="0000FF"/>
                </a:solidFill>
              </a:rPr>
              <a:t>独立存储计算机</a:t>
            </a:r>
            <a:r>
              <a:rPr lang="zh-CN" altLang="en-US" smtClean="0"/>
              <a:t>，自身带有</a:t>
            </a:r>
            <a:r>
              <a:rPr lang="zh-CN" altLang="en-US" smtClean="0">
                <a:solidFill>
                  <a:srgbClr val="FF0000"/>
                </a:solidFill>
              </a:rPr>
              <a:t>处理器</a:t>
            </a:r>
            <a:r>
              <a:rPr lang="zh-CN" altLang="en-US" smtClean="0"/>
              <a:t>、</a:t>
            </a:r>
            <a:r>
              <a:rPr lang="zh-CN" altLang="en-US" smtClean="0">
                <a:solidFill>
                  <a:srgbClr val="FF0000"/>
                </a:solidFill>
              </a:rPr>
              <a:t>总线</a:t>
            </a:r>
            <a:r>
              <a:rPr lang="zh-CN" altLang="en-US" smtClean="0"/>
              <a:t>、</a:t>
            </a:r>
            <a:r>
              <a:rPr lang="zh-CN" altLang="en-US" smtClean="0">
                <a:solidFill>
                  <a:srgbClr val="FF0000"/>
                </a:solidFill>
              </a:rPr>
              <a:t>操作系统</a:t>
            </a:r>
            <a:r>
              <a:rPr lang="zh-CN" altLang="en-US" smtClean="0"/>
              <a:t>、</a:t>
            </a:r>
            <a:r>
              <a:rPr lang="zh-CN" altLang="en-US" smtClean="0">
                <a:solidFill>
                  <a:srgbClr val="FF0000"/>
                </a:solidFill>
              </a:rPr>
              <a:t>管理工具</a:t>
            </a:r>
            <a:r>
              <a:rPr lang="zh-CN" altLang="en-US" smtClean="0"/>
              <a:t>，可完全独立于主机运行，不占用主机</a:t>
            </a:r>
            <a:r>
              <a:rPr lang="en-US" altLang="zh-CN" smtClean="0"/>
              <a:t>CPU</a:t>
            </a:r>
            <a:r>
              <a:rPr lang="zh-CN" altLang="en-US" smtClean="0"/>
              <a:t>资源。</a:t>
            </a:r>
          </a:p>
          <a:p>
            <a:pPr eaLnBrk="1" hangingPunct="1"/>
            <a:r>
              <a:rPr lang="en-US" altLang="zh-CN" smtClean="0"/>
              <a:t>RAID7</a:t>
            </a:r>
            <a:r>
              <a:rPr lang="zh-CN" altLang="en-US" smtClean="0"/>
              <a:t>中的</a:t>
            </a:r>
            <a:r>
              <a:rPr lang="zh-CN" altLang="en-US" smtClean="0">
                <a:solidFill>
                  <a:srgbClr val="CC0066"/>
                </a:solidFill>
              </a:rPr>
              <a:t>阵列控制微处理器</a:t>
            </a:r>
            <a:r>
              <a:rPr lang="zh-CN" altLang="en-US" smtClean="0"/>
              <a:t>：负责各通道的通信、</a:t>
            </a:r>
            <a:r>
              <a:rPr lang="en-US" altLang="zh-CN" smtClean="0"/>
              <a:t>Cache</a:t>
            </a:r>
            <a:r>
              <a:rPr lang="zh-CN" altLang="en-US" smtClean="0"/>
              <a:t>的管理。</a:t>
            </a:r>
          </a:p>
          <a:p>
            <a:pPr eaLnBrk="1" hangingPunct="1"/>
            <a:r>
              <a:rPr lang="zh-CN" altLang="en-US" smtClean="0"/>
              <a:t>所有读写操作都通过一个带有中心</a:t>
            </a:r>
            <a:r>
              <a:rPr lang="en-US" altLang="zh-CN" smtClean="0"/>
              <a:t>Cache</a:t>
            </a:r>
            <a:r>
              <a:rPr lang="zh-CN" altLang="en-US" smtClean="0"/>
              <a:t>的</a:t>
            </a:r>
            <a:r>
              <a:rPr lang="zh-CN" altLang="en-US" smtClean="0">
                <a:solidFill>
                  <a:srgbClr val="CC0066"/>
                </a:solidFill>
              </a:rPr>
              <a:t>高速系统总线</a:t>
            </a:r>
            <a:r>
              <a:rPr lang="zh-CN" altLang="en-US" smtClean="0"/>
              <a:t>：</a:t>
            </a:r>
            <a:r>
              <a:rPr lang="en-US" altLang="zh-CN" smtClean="0"/>
              <a:t>X-Bus</a:t>
            </a:r>
            <a:r>
              <a:rPr lang="zh-CN" altLang="en-US" smtClean="0"/>
              <a:t>。</a:t>
            </a:r>
          </a:p>
          <a:p>
            <a:pPr eaLnBrk="1" hangingPunct="1"/>
            <a:r>
              <a:rPr lang="zh-CN" altLang="en-US" smtClean="0"/>
              <a:t>必须要有</a:t>
            </a:r>
            <a:r>
              <a:rPr lang="en-US" altLang="zh-CN" smtClean="0">
                <a:solidFill>
                  <a:srgbClr val="FF0000"/>
                </a:solidFill>
              </a:rPr>
              <a:t>UPS</a:t>
            </a:r>
            <a:r>
              <a:rPr lang="zh-CN" altLang="en-US" smtClean="0"/>
              <a:t>的配合以保证意外断电时</a:t>
            </a:r>
            <a:r>
              <a:rPr lang="en-US" altLang="zh-CN" smtClean="0"/>
              <a:t>Cache</a:t>
            </a:r>
            <a:r>
              <a:rPr lang="zh-CN" altLang="en-US" smtClean="0"/>
              <a:t>中的数据顺利保存。</a:t>
            </a:r>
          </a:p>
          <a:p>
            <a:pPr eaLnBrk="1" hangingPunct="1"/>
            <a:r>
              <a:rPr lang="zh-CN" altLang="en-US" smtClean="0"/>
              <a:t>已经被</a:t>
            </a:r>
            <a:r>
              <a:rPr lang="en-US" altLang="zh-CN" smtClean="0"/>
              <a:t>Storage Computer Corporation</a:t>
            </a:r>
            <a:r>
              <a:rPr lang="zh-CN" altLang="en-US" smtClean="0"/>
              <a:t>注册了商标。</a:t>
            </a:r>
          </a:p>
          <a:p>
            <a:pPr eaLnBrk="1" hangingPunct="1"/>
            <a:r>
              <a:rPr lang="zh-CN" altLang="en-US" smtClean="0"/>
              <a:t>价格高，对普通企业用户并不实用。</a:t>
            </a: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a:spLocks noGrp="1"/>
          </p:cNvSpPr>
          <p:nvPr>
            <p:ph type="sldNum" sz="quarter" idx="11"/>
          </p:nvPr>
        </p:nvSpPr>
        <p:spPr>
          <a:noFill/>
        </p:spPr>
        <p:txBody>
          <a:bodyPr/>
          <a:lstStyle/>
          <a:p>
            <a:fld id="{8A4EF50F-E181-46A3-94F5-E5DF6DD64436}" type="slidenum">
              <a:rPr lang="zh-CN" altLang="en-US" smtClean="0">
                <a:ea typeface="宋体" charset="-122"/>
              </a:rPr>
              <a:pPr/>
              <a:t>61</a:t>
            </a:fld>
            <a:endParaRPr lang="en-US" altLang="zh-CN" smtClean="0">
              <a:ea typeface="宋体" charset="-122"/>
            </a:endParaRPr>
          </a:p>
        </p:txBody>
      </p:sp>
      <p:sp>
        <p:nvSpPr>
          <p:cNvPr id="63491" name="Rectangle 2"/>
          <p:cNvSpPr>
            <a:spLocks noGrp="1" noChangeArrowheads="1"/>
          </p:cNvSpPr>
          <p:nvPr>
            <p:ph type="title"/>
          </p:nvPr>
        </p:nvSpPr>
        <p:spPr/>
        <p:txBody>
          <a:bodyPr/>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sp>
        <p:nvSpPr>
          <p:cNvPr id="63492" name="Rectangle 3"/>
          <p:cNvSpPr>
            <a:spLocks noGrp="1" noChangeArrowheads="1"/>
          </p:cNvSpPr>
          <p:nvPr>
            <p:ph type="body" idx="1"/>
          </p:nvPr>
        </p:nvSpPr>
        <p:spPr/>
        <p:txBody>
          <a:bodyPr/>
          <a:lstStyle/>
          <a:p>
            <a:pPr eaLnBrk="1" hangingPunct="1"/>
            <a:r>
              <a:rPr lang="zh-CN" altLang="en-US" smtClean="0"/>
              <a:t>热备份盘：</a:t>
            </a:r>
          </a:p>
          <a:p>
            <a:pPr lvl="1" eaLnBrk="1" hangingPunct="1"/>
            <a:r>
              <a:rPr lang="zh-CN" altLang="en-US" smtClean="0"/>
              <a:t>一旦有盘损坏，系统自动将复原的数据写入热备份盘，恢复有冗余的状态。</a:t>
            </a:r>
          </a:p>
          <a:p>
            <a:pPr lvl="1" eaLnBrk="1" hangingPunct="1"/>
            <a:r>
              <a:rPr lang="zh-CN" altLang="en-US" smtClean="0"/>
              <a:t>用户将损坏的硬磁盘拔下，换上新盘，新盘在系统中作为热备份盘工作。</a:t>
            </a:r>
          </a:p>
          <a:p>
            <a:pPr eaLnBrk="1" hangingPunct="1"/>
            <a:r>
              <a:rPr lang="zh-CN" altLang="en-US" smtClean="0"/>
              <a:t>热备份的其它方式：</a:t>
            </a:r>
          </a:p>
          <a:p>
            <a:pPr lvl="1" eaLnBrk="1" hangingPunct="1"/>
            <a:r>
              <a:rPr lang="en-US" altLang="zh-CN" smtClean="0"/>
              <a:t>RAID 5E</a:t>
            </a:r>
          </a:p>
          <a:p>
            <a:pPr lvl="1" eaLnBrk="1" hangingPunct="1"/>
            <a:r>
              <a:rPr lang="en-US" altLang="zh-CN" smtClean="0"/>
              <a:t>RAID 5EE</a:t>
            </a: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4"/>
          <p:cNvSpPr>
            <a:spLocks noGrp="1"/>
          </p:cNvSpPr>
          <p:nvPr>
            <p:ph type="sldNum" sz="quarter" idx="11"/>
          </p:nvPr>
        </p:nvSpPr>
        <p:spPr>
          <a:noFill/>
        </p:spPr>
        <p:txBody>
          <a:bodyPr/>
          <a:lstStyle/>
          <a:p>
            <a:fld id="{E68BD71D-9B56-4F67-9812-34960168E354}" type="slidenum">
              <a:rPr lang="zh-CN" altLang="en-US" smtClean="0">
                <a:ea typeface="宋体" charset="-122"/>
              </a:rPr>
              <a:pPr/>
              <a:t>62</a:t>
            </a:fld>
            <a:endParaRPr lang="en-US" altLang="zh-CN" smtClean="0">
              <a:ea typeface="宋体" charset="-122"/>
            </a:endParaRPr>
          </a:p>
        </p:txBody>
      </p:sp>
      <p:sp>
        <p:nvSpPr>
          <p:cNvPr id="64515"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        </a:t>
            </a:r>
            <a:r>
              <a:rPr lang="zh-CN" altLang="en-US" smtClean="0">
                <a:solidFill>
                  <a:srgbClr val="006600"/>
                </a:solidFill>
              </a:rPr>
              <a:t>三、磁盘阵列</a:t>
            </a:r>
            <a:r>
              <a:rPr lang="zh-CN" altLang="en-US" sz="2000" smtClean="0">
                <a:solidFill>
                  <a:srgbClr val="006600"/>
                </a:solidFill>
              </a:rPr>
              <a:t> </a:t>
            </a:r>
            <a:r>
              <a:rPr lang="en-US" altLang="zh-CN" smtClean="0">
                <a:solidFill>
                  <a:srgbClr val="006600"/>
                </a:solidFill>
              </a:rPr>
              <a:t>RAID</a:t>
            </a:r>
            <a:endParaRPr lang="zh-CN" altLang="en-US" smtClean="0">
              <a:solidFill>
                <a:srgbClr val="006600"/>
              </a:solidFill>
            </a:endParaRPr>
          </a:p>
        </p:txBody>
      </p:sp>
      <p:graphicFrame>
        <p:nvGraphicFramePr>
          <p:cNvPr id="1731725" name="Group 141"/>
          <p:cNvGraphicFramePr>
            <a:graphicFrameLocks noGrp="1"/>
          </p:cNvGraphicFramePr>
          <p:nvPr/>
        </p:nvGraphicFramePr>
        <p:xfrm>
          <a:off x="250825" y="981075"/>
          <a:ext cx="8642350" cy="5476240"/>
        </p:xfrm>
        <a:graphic>
          <a:graphicData uri="http://schemas.openxmlformats.org/drawingml/2006/table">
            <a:tbl>
              <a:tblPr/>
              <a:tblGrid>
                <a:gridCol w="1008063">
                  <a:extLst>
                    <a:ext uri="{9D8B030D-6E8A-4147-A177-3AD203B41FA5}">
                      <a16:colId xmlns:a16="http://schemas.microsoft.com/office/drawing/2014/main" val="20000"/>
                    </a:ext>
                  </a:extLst>
                </a:gridCol>
                <a:gridCol w="433387">
                  <a:extLst>
                    <a:ext uri="{9D8B030D-6E8A-4147-A177-3AD203B41FA5}">
                      <a16:colId xmlns:a16="http://schemas.microsoft.com/office/drawing/2014/main" val="20001"/>
                    </a:ext>
                  </a:extLst>
                </a:gridCol>
                <a:gridCol w="1655763">
                  <a:extLst>
                    <a:ext uri="{9D8B030D-6E8A-4147-A177-3AD203B41FA5}">
                      <a16:colId xmlns:a16="http://schemas.microsoft.com/office/drawing/2014/main" val="20002"/>
                    </a:ext>
                  </a:extLst>
                </a:gridCol>
                <a:gridCol w="1584325">
                  <a:extLst>
                    <a:ext uri="{9D8B030D-6E8A-4147-A177-3AD203B41FA5}">
                      <a16:colId xmlns:a16="http://schemas.microsoft.com/office/drawing/2014/main" val="20003"/>
                    </a:ext>
                  </a:extLst>
                </a:gridCol>
                <a:gridCol w="1511300">
                  <a:extLst>
                    <a:ext uri="{9D8B030D-6E8A-4147-A177-3AD203B41FA5}">
                      <a16:colId xmlns:a16="http://schemas.microsoft.com/office/drawing/2014/main" val="20004"/>
                    </a:ext>
                  </a:extLst>
                </a:gridCol>
                <a:gridCol w="2449512">
                  <a:extLst>
                    <a:ext uri="{9D8B030D-6E8A-4147-A177-3AD203B41FA5}">
                      <a16:colId xmlns:a16="http://schemas.microsoft.com/office/drawing/2014/main" val="20005"/>
                    </a:ext>
                  </a:extLst>
                </a:gridCol>
              </a:tblGrid>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种 类</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级</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说  明</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I/O</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读写速度</a:t>
                      </a:r>
                      <a:b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b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读</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写</a:t>
                      </a: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数据传输率</a:t>
                      </a:r>
                      <a:b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b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读</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写</a:t>
                      </a:r>
                      <a:r>
                        <a:rPr kumimoji="0" lang="en-US" altLang="zh-CN" sz="2000" b="1" i="0" u="none" strike="noStrike" cap="none" normalizeH="0" baseline="0" smtClean="0">
                          <a:ln>
                            <a:noFill/>
                          </a:ln>
                          <a:solidFill>
                            <a:schemeClr val="tx1"/>
                          </a:solidFill>
                          <a:effectLst/>
                          <a:latin typeface="宋体" pitchFamily="2" charset="-122"/>
                          <a:ea typeface="宋体" pitchFamily="2" charset="-122"/>
                        </a:rPr>
                        <a:t>)</a:t>
                      </a:r>
                      <a:endParaRPr kumimoji="0" lang="zh-CN" altLang="en-US" sz="2000" b="1" i="0" u="none" strike="noStrike" cap="none" normalizeH="0" baseline="0" smtClean="0">
                        <a:ln>
                          <a:noFill/>
                        </a:ln>
                        <a:solidFill>
                          <a:schemeClr val="tx1"/>
                        </a:solidFill>
                        <a:effectLst/>
                        <a:latin typeface="宋体" pitchFamily="2" charset="-122"/>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典型应用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条带化</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无冗余</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大条带：</a:t>
                      </a:r>
                      <a:b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b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优秀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小条带：</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优秀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高性能，用于非关键性数据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镜像</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镜像</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良好</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一般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一般</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一般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系统盘、重要文件</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508000">
                <a:tc row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并行</a:t>
                      </a:r>
                      <a:b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b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处理</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使用汉明码的数据冗余</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差</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优秀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rgbClr val="FF0000"/>
                          </a:solidFill>
                          <a:effectLst/>
                          <a:latin typeface="Times New Roman" pitchFamily="18" charset="0"/>
                          <a:ea typeface="宋体" pitchFamily="2" charset="-122"/>
                        </a:rPr>
                        <a:t>无商业应用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508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位交错奇偶校验</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差</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优秀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大容量的</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I/O</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请求，如图像、</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CAD</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r h="508000">
                <a:tc rowSpan="3">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独立</a:t>
                      </a:r>
                      <a:b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b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存取</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块交错奇偶校验</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优秀</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一般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一般</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差</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rgbClr val="FF0000"/>
                          </a:solidFill>
                          <a:effectLst/>
                          <a:latin typeface="Times New Roman" pitchFamily="18" charset="0"/>
                          <a:ea typeface="宋体" pitchFamily="2" charset="-122"/>
                        </a:rPr>
                        <a:t>无商业应用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5"/>
                  </a:ext>
                </a:extLst>
              </a:tr>
              <a:tr h="508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块交错分布奇偶校验</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优秀</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一般</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一般</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差</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高请求速度，读集中，数据查询</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6"/>
                  </a:ext>
                </a:extLst>
              </a:tr>
              <a:tr h="5080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块交错双分布奇偶校验</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优秀</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差</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一般</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差</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要求极高可用性的应用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7"/>
                  </a:ext>
                </a:extLst>
              </a:tr>
            </a:tbl>
          </a:graphicData>
        </a:graphic>
      </p:graphicFrame>
      <p:sp>
        <p:nvSpPr>
          <p:cNvPr id="64578" name="Text Box 139"/>
          <p:cNvSpPr txBox="1">
            <a:spLocks noChangeArrowheads="1"/>
          </p:cNvSpPr>
          <p:nvPr/>
        </p:nvSpPr>
        <p:spPr bwMode="auto">
          <a:xfrm>
            <a:off x="2700338" y="523875"/>
            <a:ext cx="3744912" cy="457200"/>
          </a:xfrm>
          <a:prstGeom prst="rect">
            <a:avLst/>
          </a:prstGeom>
          <a:noFill/>
          <a:ln w="28575" algn="ctr">
            <a:noFill/>
            <a:miter lim="800000"/>
            <a:headEnd/>
            <a:tailEnd/>
          </a:ln>
        </p:spPr>
        <p:txBody>
          <a:bodyPr>
            <a:spAutoFit/>
          </a:bodyPr>
          <a:lstStyle/>
          <a:p>
            <a:pPr algn="ctr">
              <a:spcBef>
                <a:spcPct val="50000"/>
              </a:spcBef>
            </a:pPr>
            <a:r>
              <a:rPr lang="en-US" altLang="zh-CN" sz="2400">
                <a:solidFill>
                  <a:srgbClr val="CC0066"/>
                </a:solidFill>
              </a:rPr>
              <a:t>RAID</a:t>
            </a:r>
            <a:r>
              <a:rPr lang="zh-CN" altLang="en-US" sz="2400">
                <a:solidFill>
                  <a:srgbClr val="CC0066"/>
                </a:solidFill>
              </a:rPr>
              <a:t>分级</a:t>
            </a: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4"/>
          <p:cNvSpPr>
            <a:spLocks noGrp="1"/>
          </p:cNvSpPr>
          <p:nvPr>
            <p:ph type="sldNum" sz="quarter" idx="11"/>
          </p:nvPr>
        </p:nvSpPr>
        <p:spPr>
          <a:noFill/>
        </p:spPr>
        <p:txBody>
          <a:bodyPr/>
          <a:lstStyle/>
          <a:p>
            <a:fld id="{D2B1EDF8-C9B4-4782-9ED8-6A34BE73176A}" type="slidenum">
              <a:rPr lang="zh-CN" altLang="en-US" smtClean="0">
                <a:ea typeface="宋体" charset="-122"/>
              </a:rPr>
              <a:pPr/>
              <a:t>63</a:t>
            </a:fld>
            <a:endParaRPr lang="en-US" altLang="zh-CN" smtClean="0">
              <a:ea typeface="宋体" charset="-122"/>
            </a:endParaRPr>
          </a:p>
        </p:txBody>
      </p:sp>
      <p:sp>
        <p:nvSpPr>
          <p:cNvPr id="65539" name="Rectangle 2"/>
          <p:cNvSpPr>
            <a:spLocks noGrp="1" noChangeArrowheads="1"/>
          </p:cNvSpPr>
          <p:nvPr>
            <p:ph type="title"/>
          </p:nvPr>
        </p:nvSpPr>
        <p:spPr/>
        <p:txBody>
          <a:bodyPr/>
          <a:lstStyle/>
          <a:p>
            <a:pPr eaLnBrk="1" hangingPunct="1"/>
            <a:r>
              <a:rPr lang="en-US" altLang="zh-CN" smtClean="0"/>
              <a:t>4.5.1 </a:t>
            </a:r>
            <a:r>
              <a:rPr lang="zh-CN" altLang="en-US" smtClean="0"/>
              <a:t>磁表面存储器</a:t>
            </a:r>
          </a:p>
        </p:txBody>
      </p:sp>
      <p:sp>
        <p:nvSpPr>
          <p:cNvPr id="65540" name="Rectangle 3"/>
          <p:cNvSpPr>
            <a:spLocks noGrp="1" noChangeArrowheads="1"/>
          </p:cNvSpPr>
          <p:nvPr>
            <p:ph type="body" idx="1"/>
          </p:nvPr>
        </p:nvSpPr>
        <p:spPr>
          <a:xfrm>
            <a:off x="250825" y="693738"/>
            <a:ext cx="8785225" cy="5759450"/>
          </a:xfrm>
        </p:spPr>
        <p:txBody>
          <a:bodyPr/>
          <a:lstStyle/>
          <a:p>
            <a:pPr marL="355600" indent="-355600" eaLnBrk="1" hangingPunct="1">
              <a:buFont typeface="Wingdings" pitchFamily="2" charset="2"/>
              <a:buNone/>
            </a:pPr>
            <a:r>
              <a:rPr lang="en-US" altLang="zh-CN" smtClean="0"/>
              <a:t>《</a:t>
            </a:r>
            <a:r>
              <a:rPr lang="zh-CN" altLang="en-US" smtClean="0">
                <a:solidFill>
                  <a:srgbClr val="0000FF"/>
                </a:solidFill>
              </a:rPr>
              <a:t>大话存储</a:t>
            </a:r>
            <a:r>
              <a:rPr lang="en-US" altLang="zh-CN" smtClean="0">
                <a:solidFill>
                  <a:srgbClr val="0000FF"/>
                </a:solidFill>
              </a:rPr>
              <a:t>—</a:t>
            </a:r>
            <a:r>
              <a:rPr lang="zh-CN" altLang="en-US" smtClean="0">
                <a:solidFill>
                  <a:srgbClr val="0000FF"/>
                </a:solidFill>
              </a:rPr>
              <a:t>网络存储系统原理精解与最佳实践</a:t>
            </a:r>
            <a:r>
              <a:rPr lang="en-US" altLang="zh-CN" smtClean="0"/>
              <a:t>》</a:t>
            </a:r>
          </a:p>
          <a:p>
            <a:pPr marL="355600" indent="-355600" eaLnBrk="1" hangingPunct="1">
              <a:buFont typeface="Wingdings" pitchFamily="2" charset="2"/>
              <a:buNone/>
            </a:pPr>
            <a:r>
              <a:rPr lang="zh-CN" altLang="en-US" smtClean="0"/>
              <a:t>  张冬 编著，清华大学出版社</a:t>
            </a:r>
          </a:p>
          <a:p>
            <a:pPr marL="355600" indent="-355600" eaLnBrk="1" hangingPunct="1">
              <a:buClr>
                <a:srgbClr val="FF3300"/>
              </a:buClr>
              <a:buFont typeface="Wingdings" pitchFamily="2" charset="2"/>
              <a:buChar char="u"/>
            </a:pPr>
            <a:r>
              <a:rPr lang="zh-CN" altLang="en-US" sz="2400" smtClean="0"/>
              <a:t>磁盘原理</a:t>
            </a:r>
          </a:p>
          <a:p>
            <a:pPr marL="355600" indent="-355600" eaLnBrk="1" hangingPunct="1">
              <a:buClr>
                <a:srgbClr val="FF3300"/>
              </a:buClr>
              <a:buFont typeface="Wingdings" pitchFamily="2" charset="2"/>
              <a:buChar char="u"/>
            </a:pPr>
            <a:r>
              <a:rPr lang="zh-CN" altLang="en-US" sz="2400" smtClean="0"/>
              <a:t>七种</a:t>
            </a:r>
            <a:r>
              <a:rPr lang="en-US" altLang="zh-CN" sz="2400" smtClean="0"/>
              <a:t>RAID</a:t>
            </a:r>
            <a:endParaRPr lang="zh-CN" altLang="en-US" sz="2400" smtClean="0"/>
          </a:p>
          <a:p>
            <a:pPr marL="355600" indent="-355600" eaLnBrk="1" hangingPunct="1">
              <a:buClr>
                <a:srgbClr val="FF3300"/>
              </a:buClr>
              <a:buFont typeface="Wingdings" pitchFamily="2" charset="2"/>
              <a:buChar char="u"/>
            </a:pPr>
            <a:r>
              <a:rPr lang="en-US" altLang="zh-CN" sz="2400" smtClean="0">
                <a:latin typeface="宋体" charset="-122"/>
              </a:rPr>
              <a:t>……</a:t>
            </a:r>
            <a:endParaRPr lang="en-US" altLang="zh-CN" sz="2400" smtClean="0"/>
          </a:p>
          <a:p>
            <a:pPr marL="355600" indent="-355600" eaLnBrk="1" hangingPunct="1">
              <a:spcBef>
                <a:spcPct val="60000"/>
              </a:spcBef>
              <a:buFont typeface="Wingdings" pitchFamily="2" charset="2"/>
              <a:buNone/>
            </a:pPr>
            <a:r>
              <a:rPr lang="en-US" altLang="zh-CN" smtClean="0"/>
              <a:t>《</a:t>
            </a:r>
            <a:r>
              <a:rPr lang="zh-CN" altLang="en-US" smtClean="0">
                <a:solidFill>
                  <a:srgbClr val="0000FF"/>
                </a:solidFill>
              </a:rPr>
              <a:t>数据重现</a:t>
            </a:r>
            <a:r>
              <a:rPr lang="en-US" altLang="zh-CN" smtClean="0">
                <a:solidFill>
                  <a:srgbClr val="0000FF"/>
                </a:solidFill>
              </a:rPr>
              <a:t>—</a:t>
            </a:r>
            <a:r>
              <a:rPr lang="zh-CN" altLang="en-US" smtClean="0">
                <a:solidFill>
                  <a:srgbClr val="0000FF"/>
                </a:solidFill>
              </a:rPr>
              <a:t>文件系统原理精解与数据恢复最佳实践</a:t>
            </a:r>
            <a:r>
              <a:rPr lang="en-US" altLang="zh-CN" smtClean="0"/>
              <a:t>》</a:t>
            </a:r>
          </a:p>
          <a:p>
            <a:pPr marL="355600" indent="-355600" eaLnBrk="1" hangingPunct="1">
              <a:buFont typeface="Wingdings" pitchFamily="2" charset="2"/>
              <a:buNone/>
            </a:pPr>
            <a:r>
              <a:rPr lang="zh-CN" altLang="en-US" smtClean="0"/>
              <a:t>  马林 编著，清华大学出版社</a:t>
            </a:r>
          </a:p>
          <a:p>
            <a:pPr marL="355600" indent="-355600" eaLnBrk="1" hangingPunct="1">
              <a:buClr>
                <a:srgbClr val="FF3300"/>
              </a:buClr>
              <a:buFont typeface="Wingdings" pitchFamily="2" charset="2"/>
              <a:buChar char="u"/>
            </a:pPr>
            <a:r>
              <a:rPr lang="zh-CN" altLang="en-US" sz="2400" smtClean="0"/>
              <a:t>硬盘结构</a:t>
            </a:r>
          </a:p>
          <a:p>
            <a:pPr marL="355600" indent="-355600" eaLnBrk="1" hangingPunct="1">
              <a:buClr>
                <a:srgbClr val="FF3300"/>
              </a:buClr>
              <a:buFont typeface="Wingdings" pitchFamily="2" charset="2"/>
              <a:buChar char="u"/>
            </a:pPr>
            <a:r>
              <a:rPr lang="zh-CN" altLang="en-US" sz="2400" smtClean="0"/>
              <a:t>分区：</a:t>
            </a:r>
            <a:r>
              <a:rPr lang="en-US" altLang="zh-CN" sz="2400" smtClean="0"/>
              <a:t>DOS, Unix, Apple, BSD, Sun Solaris, GPT, </a:t>
            </a:r>
            <a:r>
              <a:rPr lang="zh-CN" altLang="en-US" sz="2400" smtClean="0"/>
              <a:t>移动介质</a:t>
            </a:r>
          </a:p>
          <a:p>
            <a:pPr marL="355600" indent="-355600" eaLnBrk="1" hangingPunct="1">
              <a:buClr>
                <a:srgbClr val="FF3300"/>
              </a:buClr>
              <a:buFont typeface="Wingdings" pitchFamily="2" charset="2"/>
              <a:buChar char="u"/>
            </a:pPr>
            <a:r>
              <a:rPr lang="zh-CN" altLang="en-US" sz="2400" smtClean="0"/>
              <a:t>文件系统：</a:t>
            </a:r>
            <a:r>
              <a:rPr lang="en-US" altLang="zh-CN" sz="2400" smtClean="0"/>
              <a:t>FAT16/32, NTFS, ExtX, UFS, HFS+</a:t>
            </a:r>
          </a:p>
          <a:p>
            <a:pPr marL="355600" indent="-355600" eaLnBrk="1" hangingPunct="1">
              <a:buClr>
                <a:srgbClr val="FF3300"/>
              </a:buClr>
              <a:buFont typeface="Wingdings" pitchFamily="2" charset="2"/>
              <a:buChar char="u"/>
            </a:pPr>
            <a:r>
              <a:rPr lang="zh-CN" altLang="en-US" sz="2400" smtClean="0"/>
              <a:t>多磁盘卷：</a:t>
            </a:r>
            <a:r>
              <a:rPr lang="en-US" altLang="zh-CN" sz="2400" smtClean="0"/>
              <a:t>RAID</a:t>
            </a:r>
            <a:r>
              <a:rPr lang="zh-CN" altLang="en-US" sz="2400" smtClean="0"/>
              <a:t>；</a:t>
            </a:r>
            <a:br>
              <a:rPr lang="zh-CN" altLang="en-US" sz="2400" smtClean="0"/>
            </a:br>
            <a:r>
              <a:rPr lang="en-US" altLang="zh-CN" sz="2400" smtClean="0"/>
              <a:t>Linux MD</a:t>
            </a:r>
            <a:r>
              <a:rPr lang="zh-CN" altLang="en-US" sz="2400" smtClean="0"/>
              <a:t>，</a:t>
            </a:r>
            <a:r>
              <a:rPr lang="en-US" altLang="zh-CN" sz="2400" smtClean="0"/>
              <a:t>Linux LVM</a:t>
            </a:r>
            <a:r>
              <a:rPr lang="zh-CN" altLang="en-US" sz="2400" smtClean="0"/>
              <a:t>，</a:t>
            </a:r>
            <a:r>
              <a:rPr lang="en-US" altLang="zh-CN" sz="2400" smtClean="0"/>
              <a:t>Microsoft Windows LDM</a:t>
            </a:r>
            <a:endParaRPr lang="zh-CN" altLang="en-US" sz="2400" smtClean="0"/>
          </a:p>
        </p:txBody>
      </p:sp>
      <p:sp>
        <p:nvSpPr>
          <p:cNvPr id="65541" name="AutoShape 4"/>
          <p:cNvSpPr>
            <a:spLocks noChangeArrowheads="1"/>
          </p:cNvSpPr>
          <p:nvPr/>
        </p:nvSpPr>
        <p:spPr bwMode="auto">
          <a:xfrm>
            <a:off x="5364163" y="1773238"/>
            <a:ext cx="3384550" cy="1079500"/>
          </a:xfrm>
          <a:prstGeom prst="ellipseRibbon">
            <a:avLst>
              <a:gd name="adj1" fmla="val 25000"/>
              <a:gd name="adj2" fmla="val 50000"/>
              <a:gd name="adj3" fmla="val 12500"/>
            </a:avLst>
          </a:prstGeom>
          <a:solidFill>
            <a:srgbClr val="FFFF99"/>
          </a:solidFill>
          <a:ln w="28575">
            <a:solidFill>
              <a:srgbClr val="FF0000"/>
            </a:solidFill>
            <a:round/>
            <a:headEnd/>
            <a:tailEnd/>
          </a:ln>
        </p:spPr>
        <p:txBody>
          <a:bodyPr wrap="none" anchor="ctr"/>
          <a:lstStyle/>
          <a:p>
            <a:pPr algn="ctr">
              <a:spcBef>
                <a:spcPct val="50000"/>
              </a:spcBef>
            </a:pPr>
            <a:r>
              <a:rPr lang="zh-CN" altLang="en-US">
                <a:solidFill>
                  <a:srgbClr val="CC0066"/>
                </a:solidFill>
                <a:ea typeface="楷体_GB2312" pitchFamily="49" charset="-122"/>
              </a:rPr>
              <a:t>延伸阅读</a:t>
            </a: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4"/>
          <p:cNvSpPr>
            <a:spLocks noGrp="1"/>
          </p:cNvSpPr>
          <p:nvPr>
            <p:ph type="sldNum" sz="quarter" idx="11"/>
          </p:nvPr>
        </p:nvSpPr>
        <p:spPr>
          <a:noFill/>
        </p:spPr>
        <p:txBody>
          <a:bodyPr/>
          <a:lstStyle/>
          <a:p>
            <a:fld id="{FFABD703-1B67-4459-B6D6-9555B35389EF}" type="slidenum">
              <a:rPr lang="zh-CN" altLang="en-US" smtClean="0">
                <a:ea typeface="宋体" charset="-122"/>
              </a:rPr>
              <a:pPr/>
              <a:t>64</a:t>
            </a:fld>
            <a:endParaRPr lang="en-US" altLang="zh-CN" smtClean="0">
              <a:ea typeface="宋体" charset="-122"/>
            </a:endParaRPr>
          </a:p>
        </p:txBody>
      </p:sp>
      <p:sp>
        <p:nvSpPr>
          <p:cNvPr id="66563" name="Rectangle 2"/>
          <p:cNvSpPr>
            <a:spLocks noGrp="1" noChangeArrowheads="1"/>
          </p:cNvSpPr>
          <p:nvPr>
            <p:ph type="title"/>
          </p:nvPr>
        </p:nvSpPr>
        <p:spPr>
          <a:xfrm>
            <a:off x="590550" y="44450"/>
            <a:ext cx="8229600" cy="504825"/>
          </a:xfrm>
        </p:spPr>
        <p:txBody>
          <a:bodyPr anchor="t"/>
          <a:lstStyle/>
          <a:p>
            <a:pPr eaLnBrk="1" hangingPunct="1"/>
            <a:r>
              <a:rPr lang="en-US" altLang="zh-CN" smtClean="0"/>
              <a:t>4.5.1 </a:t>
            </a:r>
            <a:r>
              <a:rPr lang="zh-CN" altLang="en-US" smtClean="0"/>
              <a:t>磁表面存储器</a:t>
            </a:r>
            <a:endParaRPr lang="zh-CN" altLang="en-US" smtClean="0">
              <a:solidFill>
                <a:srgbClr val="006600"/>
              </a:solidFill>
            </a:endParaRPr>
          </a:p>
        </p:txBody>
      </p:sp>
      <p:pic>
        <p:nvPicPr>
          <p:cNvPr id="66564" name="Picture 66"/>
          <p:cNvPicPr>
            <a:picLocks noChangeAspect="1" noChangeArrowheads="1"/>
          </p:cNvPicPr>
          <p:nvPr/>
        </p:nvPicPr>
        <p:blipFill>
          <a:blip r:embed="rId2" cstate="print"/>
          <a:srcRect/>
          <a:stretch>
            <a:fillRect/>
          </a:stretch>
        </p:blipFill>
        <p:spPr bwMode="auto">
          <a:xfrm>
            <a:off x="379413" y="692150"/>
            <a:ext cx="4048125" cy="5768975"/>
          </a:xfrm>
          <a:prstGeom prst="rect">
            <a:avLst/>
          </a:prstGeom>
          <a:noFill/>
          <a:ln w="28575" algn="ctr">
            <a:noFill/>
            <a:miter lim="800000"/>
            <a:headEnd/>
            <a:tailEnd/>
          </a:ln>
        </p:spPr>
      </p:pic>
      <p:pic>
        <p:nvPicPr>
          <p:cNvPr id="66565" name="Picture 68"/>
          <p:cNvPicPr>
            <a:picLocks noChangeAspect="1" noChangeArrowheads="1"/>
          </p:cNvPicPr>
          <p:nvPr/>
        </p:nvPicPr>
        <p:blipFill>
          <a:blip r:embed="rId3" cstate="print"/>
          <a:srcRect/>
          <a:stretch>
            <a:fillRect/>
          </a:stretch>
        </p:blipFill>
        <p:spPr bwMode="auto">
          <a:xfrm>
            <a:off x="4627563" y="692150"/>
            <a:ext cx="4121150" cy="5761038"/>
          </a:xfrm>
          <a:prstGeom prst="rect">
            <a:avLst/>
          </a:prstGeom>
          <a:noFill/>
          <a:ln w="28575" algn="ctr">
            <a:noFill/>
            <a:miter lim="800000"/>
            <a:headEnd/>
            <a:tailEnd/>
          </a:ln>
        </p:spPr>
      </p:pic>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11"/>
          </p:nvPr>
        </p:nvSpPr>
        <p:spPr>
          <a:noFill/>
        </p:spPr>
        <p:txBody>
          <a:bodyPr/>
          <a:lstStyle/>
          <a:p>
            <a:fld id="{D56D122F-F0A3-4928-A0BE-DA96F29FA354}" type="slidenum">
              <a:rPr lang="zh-CN" altLang="en-US" smtClean="0">
                <a:ea typeface="宋体" charset="-122"/>
              </a:rPr>
              <a:pPr/>
              <a:t>65</a:t>
            </a:fld>
            <a:endParaRPr lang="en-US" altLang="zh-CN" smtClean="0">
              <a:ea typeface="宋体" charset="-122"/>
            </a:endParaRPr>
          </a:p>
        </p:txBody>
      </p:sp>
      <p:sp>
        <p:nvSpPr>
          <p:cNvPr id="67587" name="Rectangle 2"/>
          <p:cNvSpPr>
            <a:spLocks noGrp="1" noChangeArrowheads="1"/>
          </p:cNvSpPr>
          <p:nvPr>
            <p:ph type="title"/>
          </p:nvPr>
        </p:nvSpPr>
        <p:spPr/>
        <p:txBody>
          <a:bodyPr/>
          <a:lstStyle/>
          <a:p>
            <a:pPr eaLnBrk="1" hangingPunct="1"/>
            <a:r>
              <a:rPr lang="en-US" altLang="zh-CN" smtClean="0"/>
              <a:t>4.5.1 </a:t>
            </a:r>
            <a:r>
              <a:rPr lang="zh-CN" altLang="en-US" smtClean="0"/>
              <a:t>磁表面存储器        </a:t>
            </a:r>
            <a:r>
              <a:rPr lang="zh-CN" altLang="en-US" smtClean="0">
                <a:solidFill>
                  <a:srgbClr val="006600"/>
                </a:solidFill>
              </a:rPr>
              <a:t>四、移动存储设备</a:t>
            </a:r>
          </a:p>
        </p:txBody>
      </p:sp>
      <p:sp>
        <p:nvSpPr>
          <p:cNvPr id="67588" name="Rectangle 3"/>
          <p:cNvSpPr>
            <a:spLocks noGrp="1" noChangeArrowheads="1"/>
          </p:cNvSpPr>
          <p:nvPr>
            <p:ph type="body" idx="1"/>
          </p:nvPr>
        </p:nvSpPr>
        <p:spPr>
          <a:xfrm>
            <a:off x="457200" y="692150"/>
            <a:ext cx="8362950" cy="5759450"/>
          </a:xfrm>
        </p:spPr>
        <p:txBody>
          <a:bodyPr/>
          <a:lstStyle/>
          <a:p>
            <a:pPr eaLnBrk="1" hangingPunct="1"/>
            <a:r>
              <a:rPr lang="zh-CN" altLang="en-US" smtClean="0"/>
              <a:t>移动硬盘</a:t>
            </a:r>
          </a:p>
          <a:p>
            <a:pPr lvl="1" eaLnBrk="1" hangingPunct="1"/>
            <a:r>
              <a:rPr lang="zh-CN" altLang="en-US" smtClean="0"/>
              <a:t>接口：</a:t>
            </a:r>
            <a:r>
              <a:rPr lang="en-US" altLang="zh-CN" smtClean="0"/>
              <a:t>USB 2.0</a:t>
            </a:r>
            <a:r>
              <a:rPr lang="zh-CN" altLang="en-US" smtClean="0"/>
              <a:t>、</a:t>
            </a:r>
            <a:r>
              <a:rPr lang="en-US" altLang="zh-CN" smtClean="0"/>
              <a:t>IEEE-1394</a:t>
            </a:r>
            <a:r>
              <a:rPr lang="zh-CN" altLang="en-US" smtClean="0"/>
              <a:t>。</a:t>
            </a:r>
          </a:p>
          <a:p>
            <a:pPr lvl="1" eaLnBrk="1" hangingPunct="1"/>
            <a:r>
              <a:rPr lang="zh-CN" altLang="en-US" smtClean="0"/>
              <a:t>抗振性能好，可随身携带。</a:t>
            </a:r>
          </a:p>
          <a:p>
            <a:pPr lvl="1" eaLnBrk="1" hangingPunct="1"/>
            <a:r>
              <a:rPr lang="zh-CN" altLang="en-US" smtClean="0"/>
              <a:t>功耗低，可直接由</a:t>
            </a:r>
            <a:r>
              <a:rPr lang="en-US" altLang="zh-CN" smtClean="0"/>
              <a:t>USB</a:t>
            </a:r>
            <a:r>
              <a:rPr lang="zh-CN" altLang="en-US" smtClean="0"/>
              <a:t>总线供电。 </a:t>
            </a:r>
          </a:p>
          <a:p>
            <a:pPr eaLnBrk="1" hangingPunct="1"/>
            <a:r>
              <a:rPr lang="zh-CN" altLang="en-US" smtClean="0"/>
              <a:t>闪存盘（</a:t>
            </a:r>
            <a:r>
              <a:rPr lang="en-US" altLang="zh-CN" smtClean="0"/>
              <a:t>U</a:t>
            </a:r>
            <a:r>
              <a:rPr lang="zh-CN" altLang="en-US" smtClean="0"/>
              <a:t>盘）</a:t>
            </a:r>
          </a:p>
          <a:p>
            <a:pPr lvl="1" eaLnBrk="1" hangingPunct="1"/>
            <a:r>
              <a:rPr lang="zh-CN" altLang="en-US" smtClean="0"/>
              <a:t>采用半导体存储器构成。</a:t>
            </a:r>
          </a:p>
          <a:p>
            <a:pPr lvl="1" eaLnBrk="1" hangingPunct="1"/>
            <a:r>
              <a:rPr lang="en-US" altLang="zh-CN" smtClean="0"/>
              <a:t>USB</a:t>
            </a:r>
            <a:r>
              <a:rPr lang="zh-CN" altLang="en-US" smtClean="0"/>
              <a:t>接口。</a:t>
            </a:r>
          </a:p>
          <a:p>
            <a:pPr lvl="1" eaLnBrk="1" hangingPunct="1"/>
            <a:r>
              <a:rPr lang="zh-CN" altLang="en-US" smtClean="0"/>
              <a:t>体积小，重量轻，耗电少，抗振，便于携带。</a:t>
            </a:r>
          </a:p>
          <a:p>
            <a:pPr eaLnBrk="1" hangingPunct="1"/>
            <a:r>
              <a:rPr lang="zh-CN" altLang="en-US" smtClean="0"/>
              <a:t>固态硬盘</a:t>
            </a:r>
          </a:p>
          <a:p>
            <a:pPr lvl="1" eaLnBrk="1" hangingPunct="1"/>
            <a:r>
              <a:rPr lang="zh-CN" altLang="en-US" smtClean="0"/>
              <a:t>没有机械部分。</a:t>
            </a:r>
          </a:p>
          <a:p>
            <a:pPr lvl="1" eaLnBrk="1" hangingPunct="1"/>
            <a:r>
              <a:rPr lang="zh-CN" altLang="en-US" smtClean="0"/>
              <a:t>可靠性高，速度快，耗电低，体积小，抗振。</a:t>
            </a:r>
            <a:endParaRPr lang="en-US" altLang="zh-CN" smtClean="0"/>
          </a:p>
        </p:txBody>
      </p:sp>
      <p:sp>
        <p:nvSpPr>
          <p:cNvPr id="67589" name="AutoShape 4">
            <a:hlinkClick r:id="rId2" action="ppaction://hlinksldjump" highlightClick="1"/>
          </p:cNvPr>
          <p:cNvSpPr>
            <a:spLocks noChangeArrowheads="1"/>
          </p:cNvSpPr>
          <p:nvPr/>
        </p:nvSpPr>
        <p:spPr bwMode="auto">
          <a:xfrm>
            <a:off x="3419475" y="2852738"/>
            <a:ext cx="431800" cy="431800"/>
          </a:xfrm>
          <a:prstGeom prst="actionButtonInformation">
            <a:avLst/>
          </a:prstGeom>
          <a:solidFill>
            <a:schemeClr val="accent1"/>
          </a:solidFill>
          <a:ln w="28575">
            <a:noFill/>
            <a:miter lim="800000"/>
            <a:headEnd/>
            <a:tailEnd/>
          </a:ln>
        </p:spPr>
        <p:txBody>
          <a:bodyPr wrap="none" anchor="ctr"/>
          <a:lstStyle/>
          <a:p>
            <a:pPr algn="ctr">
              <a:spcBef>
                <a:spcPct val="50000"/>
              </a:spcBef>
            </a:pPr>
            <a:endParaRPr lang="zh-CN" altLang="en-US"/>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灯片编号占位符 4"/>
          <p:cNvSpPr>
            <a:spLocks noGrp="1"/>
          </p:cNvSpPr>
          <p:nvPr>
            <p:ph type="sldNum" sz="quarter" idx="11"/>
          </p:nvPr>
        </p:nvSpPr>
        <p:spPr>
          <a:noFill/>
        </p:spPr>
        <p:txBody>
          <a:bodyPr/>
          <a:lstStyle/>
          <a:p>
            <a:fld id="{DD26D75E-5640-40D5-AE71-0149265C5079}" type="slidenum">
              <a:rPr lang="zh-CN" altLang="en-US" smtClean="0">
                <a:ea typeface="宋体" charset="-122"/>
              </a:rPr>
              <a:pPr/>
              <a:t>66</a:t>
            </a:fld>
            <a:endParaRPr lang="en-US" altLang="zh-CN" smtClean="0">
              <a:ea typeface="宋体" charset="-122"/>
            </a:endParaRPr>
          </a:p>
        </p:txBody>
      </p:sp>
      <p:sp>
        <p:nvSpPr>
          <p:cNvPr id="68611" name="Rectangle 2"/>
          <p:cNvSpPr>
            <a:spLocks noGrp="1" noChangeArrowheads="1"/>
          </p:cNvSpPr>
          <p:nvPr>
            <p:ph type="title"/>
          </p:nvPr>
        </p:nvSpPr>
        <p:spPr/>
        <p:txBody>
          <a:bodyPr/>
          <a:lstStyle/>
          <a:p>
            <a:pPr eaLnBrk="1" hangingPunct="1"/>
            <a:r>
              <a:rPr lang="en-US" altLang="zh-CN" smtClean="0"/>
              <a:t>4.5.1 </a:t>
            </a:r>
            <a:r>
              <a:rPr lang="zh-CN" altLang="en-US" smtClean="0"/>
              <a:t>磁表面存储器        </a:t>
            </a:r>
            <a:r>
              <a:rPr lang="zh-CN" altLang="en-US" smtClean="0">
                <a:solidFill>
                  <a:srgbClr val="006600"/>
                </a:solidFill>
              </a:rPr>
              <a:t>四、移动存储设备</a:t>
            </a:r>
          </a:p>
        </p:txBody>
      </p:sp>
      <p:sp>
        <p:nvSpPr>
          <p:cNvPr id="68612" name="Rectangle 3"/>
          <p:cNvSpPr>
            <a:spLocks noGrp="1" noChangeArrowheads="1"/>
          </p:cNvSpPr>
          <p:nvPr>
            <p:ph type="body" idx="1"/>
          </p:nvPr>
        </p:nvSpPr>
        <p:spPr>
          <a:xfrm>
            <a:off x="457201" y="836613"/>
            <a:ext cx="5482951" cy="5400675"/>
          </a:xfrm>
        </p:spPr>
        <p:txBody>
          <a:bodyPr/>
          <a:lstStyle/>
          <a:p>
            <a:pPr marL="355600" indent="-355600" eaLnBrk="1" hangingPunct="1"/>
            <a:r>
              <a:rPr lang="en-US" altLang="zh-CN" smtClean="0"/>
              <a:t>U</a:t>
            </a:r>
            <a:r>
              <a:rPr lang="zh-CN" altLang="en-US" smtClean="0"/>
              <a:t>盘，全称“</a:t>
            </a:r>
            <a:r>
              <a:rPr lang="en-US" altLang="zh-CN" smtClean="0"/>
              <a:t>USB</a:t>
            </a:r>
            <a:r>
              <a:rPr lang="zh-CN" altLang="en-US" smtClean="0"/>
              <a:t>闪存盘”，</a:t>
            </a:r>
            <a:br>
              <a:rPr lang="zh-CN" altLang="en-US" smtClean="0"/>
            </a:br>
            <a:r>
              <a:rPr lang="zh-CN" altLang="en-US" smtClean="0"/>
              <a:t>英文名“</a:t>
            </a:r>
            <a:r>
              <a:rPr lang="en-US" altLang="zh-CN" smtClean="0"/>
              <a:t>USB Flash Disk”</a:t>
            </a:r>
            <a:r>
              <a:rPr lang="zh-CN" altLang="en-US" smtClean="0"/>
              <a:t>。</a:t>
            </a:r>
          </a:p>
          <a:p>
            <a:pPr marL="355600" indent="-355600" eaLnBrk="1" hangingPunct="1"/>
            <a:r>
              <a:rPr lang="en-US" altLang="zh-CN" smtClean="0"/>
              <a:t>U</a:t>
            </a:r>
            <a:r>
              <a:rPr lang="zh-CN" altLang="en-US" smtClean="0"/>
              <a:t>盘的称呼最早来源于</a:t>
            </a:r>
            <a:r>
              <a:rPr lang="zh-CN" altLang="en-US" smtClean="0">
                <a:solidFill>
                  <a:srgbClr val="0000FF"/>
                </a:solidFill>
              </a:rPr>
              <a:t>朗科公司</a:t>
            </a:r>
            <a:r>
              <a:rPr lang="zh-CN" altLang="en-US" smtClean="0"/>
              <a:t>生产的一种新型存储设备，名曰“</a:t>
            </a:r>
            <a:r>
              <a:rPr lang="zh-CN" altLang="en-US" smtClean="0">
                <a:solidFill>
                  <a:srgbClr val="CC0066"/>
                </a:solidFill>
              </a:rPr>
              <a:t>优盘</a:t>
            </a:r>
            <a:r>
              <a:rPr lang="zh-CN" altLang="en-US" smtClean="0"/>
              <a:t>” 。</a:t>
            </a:r>
            <a:endParaRPr lang="en-US" altLang="zh-CN" smtClean="0"/>
          </a:p>
          <a:p>
            <a:pPr marL="355600" indent="-355600" eaLnBrk="1" hangingPunct="1"/>
            <a:r>
              <a:rPr lang="zh-CN" altLang="en-US" smtClean="0"/>
              <a:t>之后生产的类似技术的设备由于朗科已进行专利注册，而不能再称之为“优盘”，而改称谐音的“</a:t>
            </a:r>
            <a:r>
              <a:rPr lang="en-US" altLang="zh-CN" smtClean="0">
                <a:solidFill>
                  <a:srgbClr val="CC0000"/>
                </a:solidFill>
              </a:rPr>
              <a:t>U</a:t>
            </a:r>
            <a:r>
              <a:rPr lang="zh-CN" altLang="en-US" smtClean="0">
                <a:solidFill>
                  <a:srgbClr val="CC0000"/>
                </a:solidFill>
              </a:rPr>
              <a:t>盘</a:t>
            </a:r>
            <a:r>
              <a:rPr lang="zh-CN" altLang="en-US" smtClean="0"/>
              <a:t>” 。</a:t>
            </a:r>
          </a:p>
          <a:p>
            <a:pPr marL="355600" indent="-355600" eaLnBrk="1" hangingPunct="1">
              <a:spcBef>
                <a:spcPct val="50000"/>
              </a:spcBef>
              <a:buFont typeface="Wingdings" pitchFamily="2" charset="2"/>
              <a:buNone/>
            </a:pPr>
            <a:r>
              <a:rPr lang="en-US" altLang="zh-CN" smtClean="0"/>
              <a:t>			—— </a:t>
            </a:r>
            <a:r>
              <a:rPr lang="zh-CN" altLang="en-US" smtClean="0"/>
              <a:t>百度百科</a:t>
            </a:r>
            <a:endParaRPr lang="en-US" altLang="zh-CN" smtClean="0"/>
          </a:p>
        </p:txBody>
      </p:sp>
      <p:pic>
        <p:nvPicPr>
          <p:cNvPr id="68613"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75856" y="5589240"/>
            <a:ext cx="1295400" cy="428625"/>
          </a:xfrm>
          <a:prstGeom prst="rect">
            <a:avLst/>
          </a:prstGeom>
          <a:noFill/>
          <a:ln w="28575" algn="ctr">
            <a:noFill/>
            <a:miter lim="800000"/>
            <a:headEnd/>
            <a:tailEnd/>
          </a:ln>
        </p:spPr>
      </p:pic>
      <p:pic>
        <p:nvPicPr>
          <p:cNvPr id="119810" name="Picture 2"/>
          <p:cNvPicPr>
            <a:picLocks noChangeAspect="1" noChangeArrowheads="1"/>
          </p:cNvPicPr>
          <p:nvPr/>
        </p:nvPicPr>
        <p:blipFill>
          <a:blip r:embed="rId3" cstate="print"/>
          <a:srcRect/>
          <a:stretch>
            <a:fillRect/>
          </a:stretch>
        </p:blipFill>
        <p:spPr bwMode="auto">
          <a:xfrm>
            <a:off x="5940152" y="644009"/>
            <a:ext cx="2987824" cy="3217039"/>
          </a:xfrm>
          <a:prstGeom prst="rect">
            <a:avLst/>
          </a:prstGeom>
          <a:noFill/>
          <a:ln w="9525">
            <a:noFill/>
            <a:miter lim="800000"/>
            <a:headEnd/>
            <a:tailEnd/>
          </a:ln>
        </p:spPr>
      </p:pic>
      <p:pic>
        <p:nvPicPr>
          <p:cNvPr id="11981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flipH="1">
            <a:off x="5975300" y="3933056"/>
            <a:ext cx="3061196" cy="2698453"/>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Rectangle 2"/>
          <p:cNvSpPr>
            <a:spLocks noGrp="1" noChangeArrowheads="1"/>
          </p:cNvSpPr>
          <p:nvPr>
            <p:ph type="subTitle" idx="1"/>
          </p:nvPr>
        </p:nvSpPr>
        <p:spPr>
          <a:xfrm>
            <a:off x="395288" y="1700213"/>
            <a:ext cx="8604250" cy="2592387"/>
          </a:xfrm>
        </p:spPr>
        <p:txBody>
          <a:bodyPr anchor="ctr"/>
          <a:lstStyle/>
          <a:p>
            <a:pPr eaLnBrk="1" hangingPunct="1">
              <a:spcBef>
                <a:spcPct val="0"/>
              </a:spcBef>
              <a:buClrTx/>
              <a:buFont typeface="Arial" charset="0"/>
              <a:buNone/>
            </a:pPr>
            <a:r>
              <a:rPr lang="zh-CN" altLang="en-US" sz="4000" b="0" smtClean="0">
                <a:solidFill>
                  <a:srgbClr val="FFFFFF"/>
                </a:solidFill>
                <a:latin typeface="Arial" charset="0"/>
                <a:ea typeface="黑体" pitchFamily="49" charset="-122"/>
              </a:rPr>
              <a:t>计算机</a:t>
            </a:r>
            <a:r>
              <a:rPr lang="zh-CN" altLang="en-US" sz="4000" b="0" smtClean="0">
                <a:solidFill>
                  <a:srgbClr val="FFCC00"/>
                </a:solidFill>
                <a:latin typeface="Arial" charset="0"/>
                <a:ea typeface="黑体" pitchFamily="49" charset="-122"/>
              </a:rPr>
              <a:t>组成</a:t>
            </a:r>
            <a:r>
              <a:rPr lang="zh-CN" altLang="en-US" sz="4000" b="0" smtClean="0">
                <a:solidFill>
                  <a:srgbClr val="FFFFFF"/>
                </a:solidFill>
                <a:latin typeface="Arial" charset="0"/>
                <a:ea typeface="黑体" pitchFamily="49" charset="-122"/>
              </a:rPr>
              <a:t>与</a:t>
            </a:r>
            <a:r>
              <a:rPr lang="zh-CN" altLang="en-US" sz="4000" b="0" smtClean="0">
                <a:solidFill>
                  <a:srgbClr val="FFCC00"/>
                </a:solidFill>
                <a:latin typeface="Arial" charset="0"/>
                <a:ea typeface="黑体" pitchFamily="49" charset="-122"/>
              </a:rPr>
              <a:t>体系结构</a:t>
            </a:r>
            <a:endParaRPr lang="zh-CN" altLang="en-US" sz="4000" b="0" smtClean="0">
              <a:solidFill>
                <a:srgbClr val="FFFFFF"/>
              </a:solidFill>
              <a:latin typeface="Arial" charset="0"/>
              <a:ea typeface="黑体" pitchFamily="49" charset="-122"/>
            </a:endParaRPr>
          </a:p>
          <a:p>
            <a:pPr eaLnBrk="1" hangingPunct="1">
              <a:spcBef>
                <a:spcPct val="0"/>
              </a:spcBef>
              <a:buClrTx/>
              <a:buFont typeface="Arial" charset="0"/>
              <a:buNone/>
            </a:pPr>
            <a:r>
              <a:rPr lang="zh-CN" altLang="en-US" sz="4000" b="0" smtClean="0">
                <a:solidFill>
                  <a:srgbClr val="FFFFFF"/>
                </a:solidFill>
                <a:latin typeface="Arial" charset="0"/>
                <a:ea typeface="黑体" pitchFamily="49" charset="-122"/>
              </a:rPr>
              <a:t>第</a:t>
            </a:r>
            <a:r>
              <a:rPr lang="en-US" altLang="zh-CN" sz="7300" b="0" smtClean="0">
                <a:solidFill>
                  <a:srgbClr val="FFFFFF"/>
                </a:solidFill>
                <a:latin typeface="Arial" charset="0"/>
                <a:ea typeface="黑体" pitchFamily="49" charset="-122"/>
              </a:rPr>
              <a:t>4</a:t>
            </a:r>
            <a:r>
              <a:rPr lang="zh-CN" altLang="en-US" sz="4000" b="0" smtClean="0">
                <a:solidFill>
                  <a:srgbClr val="FFFFFF"/>
                </a:solidFill>
                <a:latin typeface="Arial" charset="0"/>
                <a:ea typeface="黑体" pitchFamily="49" charset="-122"/>
              </a:rPr>
              <a:t>章  存储系统</a:t>
            </a:r>
            <a:endParaRPr lang="zh-CN" altLang="en-US" sz="4000" b="0" smtClean="0">
              <a:solidFill>
                <a:srgbClr val="CCFF66"/>
              </a:solidFill>
              <a:latin typeface="Arial" charset="0"/>
              <a:ea typeface="黑体" pitchFamily="49" charset="-122"/>
            </a:endParaRPr>
          </a:p>
        </p:txBody>
      </p:sp>
      <p:sp>
        <p:nvSpPr>
          <p:cNvPr id="1757187" name="Rectangle 3"/>
          <p:cNvSpPr>
            <a:spLocks noChangeArrowheads="1"/>
          </p:cNvSpPr>
          <p:nvPr/>
        </p:nvSpPr>
        <p:spPr bwMode="auto">
          <a:xfrm>
            <a:off x="1979613" y="4437063"/>
            <a:ext cx="6985000" cy="793750"/>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4200">
                <a:ea typeface="楷体_GB2312" pitchFamily="49" charset="-122"/>
              </a:rPr>
              <a:t>4.5  </a:t>
            </a:r>
            <a:r>
              <a:rPr lang="zh-CN" altLang="en-US" sz="4200">
                <a:ea typeface="楷体_GB2312" pitchFamily="49" charset="-122"/>
              </a:rPr>
              <a:t>外存储器</a:t>
            </a:r>
          </a:p>
        </p:txBody>
      </p:sp>
      <p:sp>
        <p:nvSpPr>
          <p:cNvPr id="1757188" name="Rectangle 4"/>
          <p:cNvSpPr>
            <a:spLocks noChangeArrowheads="1"/>
          </p:cNvSpPr>
          <p:nvPr/>
        </p:nvSpPr>
        <p:spPr bwMode="auto">
          <a:xfrm>
            <a:off x="1979613" y="5157788"/>
            <a:ext cx="6985000" cy="793750"/>
          </a:xfrm>
          <a:prstGeom prst="rect">
            <a:avLst/>
          </a:prstGeom>
          <a:noFill/>
          <a:ln w="9525">
            <a:noFill/>
            <a:miter lim="800000"/>
            <a:headEnd/>
            <a:tailEnd/>
          </a:ln>
        </p:spPr>
        <p:txBody>
          <a:bodyPr/>
          <a:lstStyle/>
          <a:p>
            <a:pPr algn="r">
              <a:spcBef>
                <a:spcPct val="20000"/>
              </a:spcBef>
              <a:buClr>
                <a:schemeClr val="bg2"/>
              </a:buClr>
              <a:buSzPct val="75000"/>
              <a:buFont typeface="Wingdings" pitchFamily="2" charset="2"/>
              <a:buNone/>
            </a:pPr>
            <a:r>
              <a:rPr lang="en-US" altLang="zh-CN" sz="3800">
                <a:solidFill>
                  <a:srgbClr val="CC0066"/>
                </a:solidFill>
                <a:ea typeface="隶书" pitchFamily="49" charset="-122"/>
              </a:rPr>
              <a:t>4.5.2</a:t>
            </a:r>
            <a:r>
              <a:rPr lang="en-US" altLang="zh-CN" sz="4200" b="0">
                <a:solidFill>
                  <a:srgbClr val="CC0066"/>
                </a:solidFill>
                <a:latin typeface="隶书" pitchFamily="49" charset="-122"/>
                <a:ea typeface="隶书" pitchFamily="49" charset="-122"/>
              </a:rPr>
              <a:t> </a:t>
            </a:r>
            <a:r>
              <a:rPr lang="zh-CN" altLang="en-US" sz="4200" b="0">
                <a:solidFill>
                  <a:srgbClr val="CC0066"/>
                </a:solidFill>
                <a:latin typeface="隶书" pitchFamily="49" charset="-122"/>
                <a:ea typeface="隶书" pitchFamily="49" charset="-122"/>
              </a:rPr>
              <a:t>光存储器</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childTnLst>
                                    <p:set>
                                      <p:cBhvr>
                                        <p:cTn id="6" dur="1" fill="hold">
                                          <p:stCondLst>
                                            <p:cond delay="0"/>
                                          </p:stCondLst>
                                        </p:cTn>
                                        <p:tgtEl>
                                          <p:spTgt spid="1757186">
                                            <p:txEl>
                                              <p:pRg st="0" end="0"/>
                                            </p:txEl>
                                          </p:spTgt>
                                        </p:tgtEl>
                                        <p:attrNameLst>
                                          <p:attrName>style.visibility</p:attrName>
                                        </p:attrNameLst>
                                      </p:cBhvr>
                                      <p:to>
                                        <p:strVal val="visible"/>
                                      </p:to>
                                    </p:set>
                                    <p:anim calcmode="lin" valueType="num">
                                      <p:cBhvr>
                                        <p:cTn id="7" dur="500" fill="hold"/>
                                        <p:tgtEl>
                                          <p:spTgt spid="1757186">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757186">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757186">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757186">
                                            <p:txEl>
                                              <p:pRg st="0" end="0"/>
                                            </p:txEl>
                                          </p:spTgt>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757186">
                                            <p:txEl>
                                              <p:pRg st="1" end="1"/>
                                            </p:txEl>
                                          </p:spTgt>
                                        </p:tgtEl>
                                        <p:attrNameLst>
                                          <p:attrName>style.visibility</p:attrName>
                                        </p:attrNameLst>
                                      </p:cBhvr>
                                      <p:to>
                                        <p:strVal val="visible"/>
                                      </p:to>
                                    </p:set>
                                    <p:anim calcmode="lin" valueType="num">
                                      <p:cBhvr additive="base">
                                        <p:cTn id="14" dur="500" fill="hold"/>
                                        <p:tgtEl>
                                          <p:spTgt spid="1757186">
                                            <p:txEl>
                                              <p:pRg st="1" end="1"/>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757186">
                                            <p:txEl>
                                              <p:pRg st="1" end="1"/>
                                            </p:txEl>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1757187">
                                            <p:txEl>
                                              <p:pRg st="0" end="0"/>
                                            </p:txEl>
                                          </p:spTgt>
                                        </p:tgtEl>
                                        <p:attrNameLst>
                                          <p:attrName>style.visibility</p:attrName>
                                        </p:attrNameLst>
                                      </p:cBhvr>
                                      <p:to>
                                        <p:strVal val="visible"/>
                                      </p:to>
                                    </p:set>
                                    <p:anim calcmode="lin" valueType="num">
                                      <p:cBhvr additive="base">
                                        <p:cTn id="19" dur="500" fill="hold"/>
                                        <p:tgtEl>
                                          <p:spTgt spid="175718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5718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757188">
                                            <p:txEl>
                                              <p:pRg st="0" end="0"/>
                                            </p:txEl>
                                          </p:spTgt>
                                        </p:tgtEl>
                                        <p:attrNameLst>
                                          <p:attrName>style.visibility</p:attrName>
                                        </p:attrNameLst>
                                      </p:cBhvr>
                                      <p:to>
                                        <p:strVal val="visible"/>
                                      </p:to>
                                    </p:set>
                                    <p:anim calcmode="lin" valueType="num">
                                      <p:cBhvr additive="base">
                                        <p:cTn id="23" dur="500" fill="hold"/>
                                        <p:tgtEl>
                                          <p:spTgt spid="1757188">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5718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灯片编号占位符 4"/>
          <p:cNvSpPr>
            <a:spLocks noGrp="1"/>
          </p:cNvSpPr>
          <p:nvPr>
            <p:ph type="sldNum" sz="quarter" idx="11"/>
          </p:nvPr>
        </p:nvSpPr>
        <p:spPr>
          <a:noFill/>
        </p:spPr>
        <p:txBody>
          <a:bodyPr/>
          <a:lstStyle/>
          <a:p>
            <a:fld id="{7BCA4B22-CF58-4565-8B37-A9DC33F1C089}" type="slidenum">
              <a:rPr lang="zh-CN" altLang="en-US" smtClean="0">
                <a:ea typeface="宋体" charset="-122"/>
              </a:rPr>
              <a:pPr/>
              <a:t>68</a:t>
            </a:fld>
            <a:endParaRPr lang="en-US" altLang="zh-CN" smtClean="0">
              <a:ea typeface="宋体" charset="-122"/>
            </a:endParaRPr>
          </a:p>
        </p:txBody>
      </p:sp>
      <p:sp>
        <p:nvSpPr>
          <p:cNvPr id="11268" name="Rectangle 2"/>
          <p:cNvSpPr>
            <a:spLocks noGrp="1" noChangeArrowheads="1"/>
          </p:cNvSpPr>
          <p:nvPr>
            <p:ph type="title"/>
          </p:nvPr>
        </p:nvSpPr>
        <p:spPr/>
        <p:txBody>
          <a:bodyPr/>
          <a:lstStyle/>
          <a:p>
            <a:pPr eaLnBrk="1" hangingPunct="1"/>
            <a:r>
              <a:rPr lang="en-US" altLang="zh-CN" smtClean="0"/>
              <a:t>4.5.2 </a:t>
            </a:r>
            <a:r>
              <a:rPr lang="zh-CN" altLang="en-US" smtClean="0"/>
              <a:t>光存储器      </a:t>
            </a:r>
            <a:r>
              <a:rPr lang="zh-CN" altLang="en-US" smtClean="0">
                <a:solidFill>
                  <a:srgbClr val="006600"/>
                </a:solidFill>
              </a:rPr>
              <a:t>一、光存储器</a:t>
            </a:r>
            <a:r>
              <a:rPr lang="zh-CN" altLang="en-US" smtClean="0">
                <a:solidFill>
                  <a:srgbClr val="FF3300"/>
                </a:solidFill>
              </a:rPr>
              <a:t>概述</a:t>
            </a:r>
            <a:endParaRPr lang="en-US" altLang="zh-CN" smtClean="0">
              <a:solidFill>
                <a:srgbClr val="FF3300"/>
              </a:solidFill>
            </a:endParaRPr>
          </a:p>
        </p:txBody>
      </p:sp>
      <p:sp>
        <p:nvSpPr>
          <p:cNvPr id="11269" name="Rectangle 3"/>
          <p:cNvSpPr>
            <a:spLocks noGrp="1" noChangeArrowheads="1"/>
          </p:cNvSpPr>
          <p:nvPr>
            <p:ph type="body" idx="1"/>
          </p:nvPr>
        </p:nvSpPr>
        <p:spPr>
          <a:xfrm>
            <a:off x="457200" y="981075"/>
            <a:ext cx="8362950" cy="576263"/>
          </a:xfrm>
        </p:spPr>
        <p:txBody>
          <a:bodyPr/>
          <a:lstStyle/>
          <a:p>
            <a:pPr eaLnBrk="1" hangingPunct="1">
              <a:buFont typeface="Wingdings" pitchFamily="2" charset="2"/>
              <a:buNone/>
            </a:pPr>
            <a:r>
              <a:rPr lang="zh-CN" altLang="en-US" smtClean="0">
                <a:solidFill>
                  <a:schemeClr val="bg2"/>
                </a:solidFill>
              </a:rPr>
              <a:t>光盘的发展</a:t>
            </a:r>
          </a:p>
        </p:txBody>
      </p:sp>
      <p:sp>
        <p:nvSpPr>
          <p:cNvPr id="11270" name="Rectangle 4"/>
          <p:cNvSpPr>
            <a:spLocks noChangeArrowheads="1"/>
          </p:cNvSpPr>
          <p:nvPr/>
        </p:nvSpPr>
        <p:spPr bwMode="auto">
          <a:xfrm>
            <a:off x="827088" y="528638"/>
            <a:ext cx="8013700" cy="523875"/>
          </a:xfrm>
          <a:prstGeom prst="rect">
            <a:avLst/>
          </a:prstGeom>
          <a:noFill/>
          <a:ln w="9525">
            <a:noFill/>
            <a:miter lim="800000"/>
            <a:headEnd/>
            <a:tailEnd/>
          </a:ln>
        </p:spPr>
        <p:txBody>
          <a:bodyPr anchor="ctr"/>
          <a:lstStyle/>
          <a:p>
            <a:r>
              <a:rPr lang="en-US" altLang="zh-CN">
                <a:solidFill>
                  <a:srgbClr val="CC0066"/>
                </a:solidFill>
                <a:latin typeface="Arial" charset="0"/>
                <a:ea typeface="黑体" pitchFamily="49" charset="-122"/>
              </a:rPr>
              <a:t>1. CD</a:t>
            </a:r>
            <a:r>
              <a:rPr lang="zh-CN" altLang="en-US">
                <a:solidFill>
                  <a:srgbClr val="CC0066"/>
                </a:solidFill>
                <a:latin typeface="Arial" charset="0"/>
                <a:ea typeface="黑体" pitchFamily="49" charset="-122"/>
              </a:rPr>
              <a:t>家族的发展</a:t>
            </a:r>
          </a:p>
        </p:txBody>
      </p:sp>
      <p:sp>
        <p:nvSpPr>
          <p:cNvPr id="7" name="矩形 6"/>
          <p:cNvSpPr/>
          <p:nvPr/>
        </p:nvSpPr>
        <p:spPr bwMode="auto">
          <a:xfrm>
            <a:off x="683568" y="1844824"/>
            <a:ext cx="1008112" cy="864096"/>
          </a:xfrm>
          <a:prstGeom prst="rect">
            <a:avLst/>
          </a:prstGeom>
          <a:solidFill>
            <a:srgbClr val="FFFF99"/>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光盘</a:t>
            </a:r>
            <a:endParaRPr kumimoji="0"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indent="0" algn="ctr" defTabSz="914400" rtl="0" eaLnBrk="1" fontAlgn="base" latinLnBrk="0" hangingPunct="1">
              <a:lnSpc>
                <a:spcPct val="80000"/>
              </a:lnSpc>
              <a:spcBef>
                <a:spcPts val="0"/>
              </a:spcBef>
              <a:spcAft>
                <a:spcPct val="0"/>
              </a:spcAft>
              <a:buClrTx/>
              <a:buSzTx/>
              <a:buFontTx/>
              <a:buNone/>
              <a:tabLst/>
            </a:pPr>
            <a:r>
              <a:rPr lang="en-US" altLang="zh-CN" sz="2000" smtClean="0">
                <a:ea typeface="宋体" pitchFamily="2" charset="-122"/>
              </a:rPr>
              <a:t>CD</a:t>
            </a:r>
          </a:p>
          <a:p>
            <a:pPr marL="0" marR="0" indent="0" algn="ctr" defTabSz="914400" rtl="0" eaLnBrk="1" fontAlgn="base" latinLnBrk="0" hangingPunct="1">
              <a:lnSpc>
                <a:spcPct val="80000"/>
              </a:lnSpc>
              <a:spcBef>
                <a:spcPts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(1980)</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9" name="直接箭头连接符 8"/>
          <p:cNvCxnSpPr/>
          <p:nvPr/>
        </p:nvCxnSpPr>
        <p:spPr bwMode="auto">
          <a:xfrm>
            <a:off x="323528" y="2276872"/>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sp>
        <p:nvSpPr>
          <p:cNvPr id="10" name="矩形 9"/>
          <p:cNvSpPr/>
          <p:nvPr/>
        </p:nvSpPr>
        <p:spPr bwMode="auto">
          <a:xfrm>
            <a:off x="2051720" y="1844824"/>
            <a:ext cx="1224136" cy="864096"/>
          </a:xfrm>
          <a:prstGeom prst="rect">
            <a:avLst/>
          </a:prstGeom>
          <a:solidFill>
            <a:srgbClr val="FFFF99"/>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影音光盘</a:t>
            </a:r>
            <a:endParaRPr kumimoji="0"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indent="0" algn="ctr" defTabSz="914400" rtl="0" eaLnBrk="1" fontAlgn="base" latinLnBrk="0" hangingPunct="1">
              <a:lnSpc>
                <a:spcPct val="80000"/>
              </a:lnSpc>
              <a:spcBef>
                <a:spcPts val="0"/>
              </a:spcBef>
              <a:spcAft>
                <a:spcPct val="0"/>
              </a:spcAft>
              <a:buClrTx/>
              <a:buSzTx/>
              <a:buFontTx/>
              <a:buNone/>
              <a:tabLst/>
            </a:pPr>
            <a:r>
              <a:rPr lang="en-US" altLang="zh-CN" sz="2000" smtClean="0">
                <a:ea typeface="宋体" pitchFamily="2" charset="-122"/>
              </a:rPr>
              <a:t>VCD</a:t>
            </a:r>
          </a:p>
          <a:p>
            <a:pPr marL="0" marR="0" indent="0" algn="ctr" defTabSz="914400" rtl="0" eaLnBrk="1" fontAlgn="base" latinLnBrk="0" hangingPunct="1">
              <a:lnSpc>
                <a:spcPct val="80000"/>
              </a:lnSpc>
              <a:spcBef>
                <a:spcPts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(1993)</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1" name="直接箭头连接符 10"/>
          <p:cNvCxnSpPr/>
          <p:nvPr/>
        </p:nvCxnSpPr>
        <p:spPr bwMode="auto">
          <a:xfrm>
            <a:off x="1691680" y="2276872"/>
            <a:ext cx="360040"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sp>
        <p:nvSpPr>
          <p:cNvPr id="12" name="矩形 11"/>
          <p:cNvSpPr/>
          <p:nvPr/>
        </p:nvSpPr>
        <p:spPr bwMode="auto">
          <a:xfrm>
            <a:off x="3779912" y="1844824"/>
            <a:ext cx="2088232" cy="864096"/>
          </a:xfrm>
          <a:prstGeom prst="rect">
            <a:avLst/>
          </a:prstGeom>
          <a:solidFill>
            <a:srgbClr val="FFFF99"/>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数字多用途光盘</a:t>
            </a:r>
            <a:endParaRPr kumimoji="0" lang="en-US" altLang="zh-CN" sz="2000" b="1" i="0" u="none" strike="noStrike" cap="none" normalizeH="0" baseline="0" smtClean="0">
              <a:ln>
                <a:noFill/>
              </a:ln>
              <a:solidFill>
                <a:schemeClr val="tx1"/>
              </a:solidFill>
              <a:effectLst/>
              <a:latin typeface="Times New Roman" pitchFamily="18" charset="0"/>
              <a:ea typeface="宋体" pitchFamily="2" charset="-122"/>
            </a:endParaRPr>
          </a:p>
          <a:p>
            <a:pPr marL="0" marR="0" indent="0" algn="ctr" defTabSz="914400" rtl="0" eaLnBrk="1" fontAlgn="base" latinLnBrk="0" hangingPunct="1">
              <a:lnSpc>
                <a:spcPct val="80000"/>
              </a:lnSpc>
              <a:spcBef>
                <a:spcPts val="0"/>
              </a:spcBef>
              <a:spcAft>
                <a:spcPct val="0"/>
              </a:spcAft>
              <a:buClrTx/>
              <a:buSzTx/>
              <a:buFontTx/>
              <a:buNone/>
              <a:tabLst/>
            </a:pPr>
            <a:r>
              <a:rPr lang="en-US" altLang="zh-CN" sz="2000" smtClean="0">
                <a:ea typeface="宋体" pitchFamily="2" charset="-122"/>
              </a:rPr>
              <a:t>DVD</a:t>
            </a:r>
          </a:p>
          <a:p>
            <a:pPr marL="0" marR="0" indent="0" algn="ctr" defTabSz="914400" rtl="0" eaLnBrk="1" fontAlgn="base" latinLnBrk="0" hangingPunct="1">
              <a:lnSpc>
                <a:spcPct val="80000"/>
              </a:lnSpc>
              <a:spcBef>
                <a:spcPts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(1995)</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3" name="直接箭头连接符 12"/>
          <p:cNvCxnSpPr/>
          <p:nvPr/>
        </p:nvCxnSpPr>
        <p:spPr bwMode="auto">
          <a:xfrm>
            <a:off x="3275856" y="2276872"/>
            <a:ext cx="504056"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sp>
        <p:nvSpPr>
          <p:cNvPr id="14" name="矩形 13"/>
          <p:cNvSpPr/>
          <p:nvPr/>
        </p:nvSpPr>
        <p:spPr bwMode="auto">
          <a:xfrm>
            <a:off x="6660232" y="1844824"/>
            <a:ext cx="1584176" cy="864096"/>
          </a:xfrm>
          <a:prstGeom prst="rect">
            <a:avLst/>
          </a:prstGeom>
          <a:solidFill>
            <a:srgbClr val="CC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zh-CN" altLang="en-US" sz="2000" smtClean="0">
                <a:ea typeface="宋体" pitchFamily="2" charset="-122"/>
              </a:rPr>
              <a:t>高清晰</a:t>
            </a:r>
            <a:r>
              <a:rPr lang="en-US" altLang="zh-CN" sz="2000" smtClean="0">
                <a:ea typeface="宋体" pitchFamily="2" charset="-122"/>
              </a:rPr>
              <a:t>DVD</a:t>
            </a:r>
          </a:p>
          <a:p>
            <a:pPr marL="0" marR="0" indent="0" algn="ctr" defTabSz="914400" rtl="0" eaLnBrk="1" fontAlgn="base" latinLnBrk="0" hangingPunct="1">
              <a:lnSpc>
                <a:spcPct val="80000"/>
              </a:lnSpc>
              <a:spcBef>
                <a:spcPts val="0"/>
              </a:spcBef>
              <a:spcAft>
                <a:spcPct val="0"/>
              </a:spcAft>
              <a:buClrTx/>
              <a:buSzTx/>
              <a:buFontTx/>
              <a:buNone/>
              <a:tabLst/>
            </a:pPr>
            <a:r>
              <a:rPr lang="en-US" altLang="zh-CN" sz="2000" smtClean="0">
                <a:ea typeface="宋体" pitchFamily="2" charset="-122"/>
              </a:rPr>
              <a:t>HD DVD</a:t>
            </a:r>
          </a:p>
          <a:p>
            <a:pPr marL="0" marR="0" indent="0" algn="ctr" defTabSz="914400" rtl="0" eaLnBrk="1" fontAlgn="base" latinLnBrk="0" hangingPunct="1">
              <a:lnSpc>
                <a:spcPct val="80000"/>
              </a:lnSpc>
              <a:spcBef>
                <a:spcPts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(2003)</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5" name="直接箭头连接符 14"/>
          <p:cNvCxnSpPr>
            <a:stCxn id="12" idx="3"/>
          </p:cNvCxnSpPr>
          <p:nvPr/>
        </p:nvCxnSpPr>
        <p:spPr bwMode="auto">
          <a:xfrm>
            <a:off x="5868144" y="2276872"/>
            <a:ext cx="792088"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17" name="直接箭头连接符 16"/>
          <p:cNvCxnSpPr/>
          <p:nvPr/>
        </p:nvCxnSpPr>
        <p:spPr bwMode="auto">
          <a:xfrm>
            <a:off x="8244408" y="2276872"/>
            <a:ext cx="504056"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sp>
        <p:nvSpPr>
          <p:cNvPr id="18" name="矩形 17"/>
          <p:cNvSpPr/>
          <p:nvPr/>
        </p:nvSpPr>
        <p:spPr bwMode="auto">
          <a:xfrm>
            <a:off x="6660232" y="3068960"/>
            <a:ext cx="1584176" cy="864096"/>
          </a:xfrm>
          <a:prstGeom prst="rect">
            <a:avLst/>
          </a:prstGeom>
          <a:solidFill>
            <a:srgbClr val="CCFFF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zh-CN" altLang="en-US" sz="2000" smtClean="0">
                <a:ea typeface="宋体" pitchFamily="2" charset="-122"/>
              </a:rPr>
              <a:t>蓝光光盘</a:t>
            </a:r>
            <a:endParaRPr lang="en-US" altLang="zh-CN" sz="2000" smtClean="0">
              <a:ea typeface="宋体" pitchFamily="2" charset="-122"/>
            </a:endParaRPr>
          </a:p>
          <a:p>
            <a:pPr marL="0" marR="0" indent="0" algn="ctr" defTabSz="914400" rtl="0" eaLnBrk="1" fontAlgn="base" latinLnBrk="0" hangingPunct="1">
              <a:lnSpc>
                <a:spcPct val="80000"/>
              </a:lnSpc>
              <a:spcBef>
                <a:spcPts val="0"/>
              </a:spcBef>
              <a:spcAft>
                <a:spcPct val="0"/>
              </a:spcAft>
              <a:buClrTx/>
              <a:buSzTx/>
              <a:buFontTx/>
              <a:buNone/>
              <a:tabLst/>
            </a:pPr>
            <a:r>
              <a:rPr lang="en-US" altLang="zh-CN" sz="2000" smtClean="0">
                <a:ea typeface="宋体" pitchFamily="2" charset="-122"/>
              </a:rPr>
              <a:t>BD</a:t>
            </a:r>
          </a:p>
          <a:p>
            <a:pPr marL="0" marR="0" indent="0" algn="ctr" defTabSz="914400" rtl="0" eaLnBrk="1" fontAlgn="base" latinLnBrk="0" hangingPunct="1">
              <a:lnSpc>
                <a:spcPct val="80000"/>
              </a:lnSpc>
              <a:spcBef>
                <a:spcPts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(2002)</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0" name="直接连接符 19"/>
          <p:cNvCxnSpPr/>
          <p:nvPr/>
        </p:nvCxnSpPr>
        <p:spPr bwMode="auto">
          <a:xfrm>
            <a:off x="6228184" y="2276872"/>
            <a:ext cx="0" cy="122413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直接箭头连接符 20"/>
          <p:cNvCxnSpPr/>
          <p:nvPr/>
        </p:nvCxnSpPr>
        <p:spPr bwMode="auto">
          <a:xfrm>
            <a:off x="6228184" y="3501008"/>
            <a:ext cx="432048"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cxnSp>
        <p:nvCxnSpPr>
          <p:cNvPr id="23" name="直接箭头连接符 22"/>
          <p:cNvCxnSpPr/>
          <p:nvPr/>
        </p:nvCxnSpPr>
        <p:spPr bwMode="auto">
          <a:xfrm>
            <a:off x="8244408" y="3501008"/>
            <a:ext cx="504056" cy="0"/>
          </a:xfrm>
          <a:prstGeom prst="straightConnector1">
            <a:avLst/>
          </a:prstGeom>
          <a:solidFill>
            <a:schemeClr val="accent1"/>
          </a:solidFill>
          <a:ln w="28575" cap="flat" cmpd="sng" algn="ctr">
            <a:solidFill>
              <a:schemeClr val="tx1"/>
            </a:solidFill>
            <a:prstDash val="solid"/>
            <a:round/>
            <a:headEnd type="none" w="med" len="med"/>
            <a:tailEnd type="triangle" w="med" len="lg"/>
          </a:ln>
          <a:effectLst/>
        </p:spPr>
      </p:cxnSp>
      <p:sp>
        <p:nvSpPr>
          <p:cNvPr id="24" name="TextBox 23"/>
          <p:cNvSpPr txBox="1"/>
          <p:nvPr/>
        </p:nvSpPr>
        <p:spPr>
          <a:xfrm>
            <a:off x="683568" y="1444714"/>
            <a:ext cx="2952328" cy="400110"/>
          </a:xfrm>
          <a:prstGeom prst="rect">
            <a:avLst/>
          </a:prstGeom>
          <a:noFill/>
        </p:spPr>
        <p:txBody>
          <a:bodyPr wrap="square" rtlCol="0">
            <a:spAutoFit/>
          </a:bodyPr>
          <a:lstStyle/>
          <a:p>
            <a:r>
              <a:rPr lang="zh-CN" altLang="en-US" sz="2000" smtClean="0">
                <a:solidFill>
                  <a:srgbClr val="C00000"/>
                </a:solidFill>
              </a:rPr>
              <a:t>红外激光，波长</a:t>
            </a:r>
            <a:r>
              <a:rPr lang="en-US" altLang="zh-CN" sz="2000" smtClean="0">
                <a:solidFill>
                  <a:srgbClr val="C00000"/>
                </a:solidFill>
              </a:rPr>
              <a:t>780nm</a:t>
            </a:r>
            <a:endParaRPr lang="zh-CN" altLang="en-US" sz="2000">
              <a:solidFill>
                <a:srgbClr val="C00000"/>
              </a:solidFill>
            </a:endParaRPr>
          </a:p>
        </p:txBody>
      </p:sp>
      <p:sp>
        <p:nvSpPr>
          <p:cNvPr id="25" name="TextBox 24"/>
          <p:cNvSpPr txBox="1"/>
          <p:nvPr/>
        </p:nvSpPr>
        <p:spPr>
          <a:xfrm>
            <a:off x="4067944" y="1124744"/>
            <a:ext cx="1728192" cy="707886"/>
          </a:xfrm>
          <a:prstGeom prst="rect">
            <a:avLst/>
          </a:prstGeom>
          <a:noFill/>
        </p:spPr>
        <p:txBody>
          <a:bodyPr wrap="square" rtlCol="0">
            <a:spAutoFit/>
          </a:bodyPr>
          <a:lstStyle/>
          <a:p>
            <a:r>
              <a:rPr lang="zh-CN" altLang="en-US" sz="2000" smtClean="0">
                <a:solidFill>
                  <a:srgbClr val="FF0000"/>
                </a:solidFill>
              </a:rPr>
              <a:t>红色激光，</a:t>
            </a:r>
            <a:endParaRPr lang="en-US" altLang="zh-CN" sz="2000" smtClean="0">
              <a:solidFill>
                <a:srgbClr val="FF0000"/>
              </a:solidFill>
            </a:endParaRPr>
          </a:p>
          <a:p>
            <a:r>
              <a:rPr lang="zh-CN" altLang="en-US" sz="2000" smtClean="0">
                <a:solidFill>
                  <a:srgbClr val="FF0000"/>
                </a:solidFill>
              </a:rPr>
              <a:t>波长</a:t>
            </a:r>
            <a:r>
              <a:rPr lang="en-US" altLang="zh-CN" sz="2000" smtClean="0">
                <a:solidFill>
                  <a:srgbClr val="FF0000"/>
                </a:solidFill>
              </a:rPr>
              <a:t>650nm</a:t>
            </a:r>
            <a:endParaRPr lang="zh-CN" altLang="en-US" sz="2000">
              <a:solidFill>
                <a:srgbClr val="FF0000"/>
              </a:solidFill>
            </a:endParaRPr>
          </a:p>
        </p:txBody>
      </p:sp>
      <p:sp>
        <p:nvSpPr>
          <p:cNvPr id="26" name="TextBox 25"/>
          <p:cNvSpPr txBox="1"/>
          <p:nvPr/>
        </p:nvSpPr>
        <p:spPr>
          <a:xfrm>
            <a:off x="6660232" y="1124744"/>
            <a:ext cx="1728192" cy="707886"/>
          </a:xfrm>
          <a:prstGeom prst="rect">
            <a:avLst/>
          </a:prstGeom>
          <a:noFill/>
        </p:spPr>
        <p:txBody>
          <a:bodyPr wrap="square" rtlCol="0">
            <a:spAutoFit/>
          </a:bodyPr>
          <a:lstStyle/>
          <a:p>
            <a:r>
              <a:rPr lang="zh-CN" altLang="en-US" sz="2000" smtClean="0">
                <a:solidFill>
                  <a:srgbClr val="0000FF"/>
                </a:solidFill>
              </a:rPr>
              <a:t>蓝色激光，</a:t>
            </a:r>
            <a:endParaRPr lang="en-US" altLang="zh-CN" sz="2000" smtClean="0">
              <a:solidFill>
                <a:srgbClr val="0000FF"/>
              </a:solidFill>
            </a:endParaRPr>
          </a:p>
          <a:p>
            <a:r>
              <a:rPr lang="zh-CN" altLang="en-US" sz="2000" smtClean="0">
                <a:solidFill>
                  <a:srgbClr val="0000FF"/>
                </a:solidFill>
              </a:rPr>
              <a:t>波长</a:t>
            </a:r>
            <a:r>
              <a:rPr lang="en-US" altLang="zh-CN" sz="2000" smtClean="0">
                <a:solidFill>
                  <a:srgbClr val="0000FF"/>
                </a:solidFill>
              </a:rPr>
              <a:t>405nm</a:t>
            </a:r>
            <a:endParaRPr lang="zh-CN" altLang="en-US" sz="2000">
              <a:solidFill>
                <a:srgbClr val="0000FF"/>
              </a:solidFill>
            </a:endParaRPr>
          </a:p>
        </p:txBody>
      </p:sp>
      <p:sp>
        <p:nvSpPr>
          <p:cNvPr id="27" name="TextBox 26"/>
          <p:cNvSpPr txBox="1"/>
          <p:nvPr/>
        </p:nvSpPr>
        <p:spPr>
          <a:xfrm>
            <a:off x="4932040" y="4206567"/>
            <a:ext cx="4032448" cy="2246769"/>
          </a:xfrm>
          <a:prstGeom prst="rect">
            <a:avLst/>
          </a:prstGeom>
          <a:noFill/>
        </p:spPr>
        <p:txBody>
          <a:bodyPr wrap="square" rtlCol="0">
            <a:spAutoFit/>
          </a:bodyPr>
          <a:lstStyle/>
          <a:p>
            <a:r>
              <a:rPr lang="en-US" altLang="zh-CN" sz="2000" smtClean="0"/>
              <a:t>DVD-ROM: </a:t>
            </a:r>
            <a:r>
              <a:rPr lang="zh-CN" altLang="en-US" sz="2000" smtClean="0"/>
              <a:t>用于存储电脑数据</a:t>
            </a:r>
            <a:endParaRPr lang="en-US" altLang="zh-CN" sz="2000" smtClean="0"/>
          </a:p>
          <a:p>
            <a:r>
              <a:rPr lang="en-US" altLang="zh-CN" sz="2000" smtClean="0"/>
              <a:t>DVD-Video: </a:t>
            </a:r>
            <a:r>
              <a:rPr lang="zh-CN" altLang="en-US" sz="2000" smtClean="0"/>
              <a:t>用于存储图像、视频</a:t>
            </a:r>
            <a:endParaRPr lang="en-US" altLang="zh-CN" sz="2000" smtClean="0"/>
          </a:p>
          <a:p>
            <a:r>
              <a:rPr lang="en-US" altLang="zh-CN" sz="2000" smtClean="0"/>
              <a:t>DVD-Audio: </a:t>
            </a:r>
            <a:r>
              <a:rPr lang="zh-CN" altLang="en-US" sz="2000" smtClean="0"/>
              <a:t>用于存储音乐</a:t>
            </a:r>
            <a:endParaRPr lang="en-US" altLang="zh-CN" sz="2000" smtClean="0"/>
          </a:p>
          <a:p>
            <a:r>
              <a:rPr lang="en-US" altLang="zh-CN" sz="2000" smtClean="0"/>
              <a:t>DVD-R: </a:t>
            </a:r>
            <a:r>
              <a:rPr lang="zh-CN" altLang="en-US" sz="2000" smtClean="0"/>
              <a:t>可录写一次</a:t>
            </a:r>
            <a:endParaRPr lang="en-US" altLang="zh-CN" sz="2000" smtClean="0"/>
          </a:p>
          <a:p>
            <a:r>
              <a:rPr lang="en-US" altLang="zh-CN" sz="2000" smtClean="0"/>
              <a:t>DVD-RAM: </a:t>
            </a:r>
            <a:r>
              <a:rPr lang="zh-CN" altLang="en-US" sz="2000" smtClean="0"/>
              <a:t>可重复录写</a:t>
            </a:r>
            <a:endParaRPr lang="en-US" altLang="zh-CN" sz="2000" smtClean="0"/>
          </a:p>
          <a:p>
            <a:r>
              <a:rPr lang="en-US" altLang="zh-CN" sz="2000" smtClean="0"/>
              <a:t>DVD+RW:   </a:t>
            </a:r>
            <a:r>
              <a:rPr lang="zh-CN" altLang="en-US" sz="2000" smtClean="0"/>
              <a:t>可重复录写</a:t>
            </a:r>
            <a:endParaRPr lang="en-US" altLang="zh-CN" sz="2000" smtClean="0"/>
          </a:p>
          <a:p>
            <a:r>
              <a:rPr lang="en-US" altLang="zh-CN" sz="2000" smtClean="0"/>
              <a:t>DVD-RW:    </a:t>
            </a:r>
            <a:r>
              <a:rPr lang="zh-CN" altLang="en-US" sz="2000" smtClean="0"/>
              <a:t>可重复录写</a:t>
            </a:r>
            <a:endParaRPr lang="zh-CN" altLang="en-US" sz="2000"/>
          </a:p>
        </p:txBody>
      </p:sp>
      <p:cxnSp>
        <p:nvCxnSpPr>
          <p:cNvPr id="28" name="直接连接符 27"/>
          <p:cNvCxnSpPr/>
          <p:nvPr/>
        </p:nvCxnSpPr>
        <p:spPr bwMode="auto">
          <a:xfrm>
            <a:off x="4644008" y="2708920"/>
            <a:ext cx="0" cy="324036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直接连接符 30"/>
          <p:cNvCxnSpPr/>
          <p:nvPr/>
        </p:nvCxnSpPr>
        <p:spPr bwMode="auto">
          <a:xfrm>
            <a:off x="4644008" y="4437111"/>
            <a:ext cx="288032"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a:off x="4644008" y="4736161"/>
            <a:ext cx="288032"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5" name="直接连接符 34"/>
          <p:cNvCxnSpPr/>
          <p:nvPr/>
        </p:nvCxnSpPr>
        <p:spPr bwMode="auto">
          <a:xfrm>
            <a:off x="4644008" y="5035210"/>
            <a:ext cx="288032"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a:off x="4644008" y="5340165"/>
            <a:ext cx="288032"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直接连接符 36"/>
          <p:cNvCxnSpPr/>
          <p:nvPr/>
        </p:nvCxnSpPr>
        <p:spPr bwMode="auto">
          <a:xfrm>
            <a:off x="4643211" y="5949280"/>
            <a:ext cx="134591"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8" name="左大括号 37"/>
          <p:cNvSpPr/>
          <p:nvPr/>
        </p:nvSpPr>
        <p:spPr bwMode="auto">
          <a:xfrm>
            <a:off x="4782118" y="5557612"/>
            <a:ext cx="191600" cy="795776"/>
          </a:xfrm>
          <a:prstGeom prst="leftBrace">
            <a:avLst>
              <a:gd name="adj1" fmla="val 41992"/>
              <a:gd name="adj2" fmla="val 50000"/>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TextBox 43"/>
          <p:cNvSpPr txBox="1"/>
          <p:nvPr/>
        </p:nvSpPr>
        <p:spPr>
          <a:xfrm>
            <a:off x="2771800" y="3068960"/>
            <a:ext cx="1800200" cy="707886"/>
          </a:xfrm>
          <a:prstGeom prst="rect">
            <a:avLst/>
          </a:prstGeom>
          <a:noFill/>
        </p:spPr>
        <p:txBody>
          <a:bodyPr wrap="square" rtlCol="0">
            <a:spAutoFit/>
          </a:bodyPr>
          <a:lstStyle/>
          <a:p>
            <a:r>
              <a:rPr lang="en-US" altLang="zh-CN" sz="2000" smtClean="0"/>
              <a:t>SVCD: VCD</a:t>
            </a:r>
          </a:p>
          <a:p>
            <a:r>
              <a:rPr lang="en-US" altLang="zh-CN" sz="2000" smtClean="0"/>
              <a:t>            </a:t>
            </a:r>
            <a:r>
              <a:rPr lang="zh-CN" altLang="en-US" sz="2000" smtClean="0"/>
              <a:t>改进版</a:t>
            </a:r>
            <a:endParaRPr lang="zh-CN" altLang="en-US" sz="2000"/>
          </a:p>
        </p:txBody>
      </p:sp>
      <p:cxnSp>
        <p:nvCxnSpPr>
          <p:cNvPr id="45" name="直接连接符 44"/>
          <p:cNvCxnSpPr/>
          <p:nvPr/>
        </p:nvCxnSpPr>
        <p:spPr bwMode="auto">
          <a:xfrm>
            <a:off x="2555776" y="2708920"/>
            <a:ext cx="0" cy="576064"/>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7" name="直接连接符 46"/>
          <p:cNvCxnSpPr/>
          <p:nvPr/>
        </p:nvCxnSpPr>
        <p:spPr bwMode="auto">
          <a:xfrm>
            <a:off x="2555776" y="3284984"/>
            <a:ext cx="216024"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50" name="TextBox 49"/>
          <p:cNvSpPr txBox="1"/>
          <p:nvPr/>
        </p:nvSpPr>
        <p:spPr>
          <a:xfrm>
            <a:off x="1403648" y="4049777"/>
            <a:ext cx="3096344" cy="1323439"/>
          </a:xfrm>
          <a:prstGeom prst="rect">
            <a:avLst/>
          </a:prstGeom>
          <a:noFill/>
        </p:spPr>
        <p:txBody>
          <a:bodyPr wrap="square" rtlCol="0">
            <a:spAutoFit/>
          </a:bodyPr>
          <a:lstStyle/>
          <a:p>
            <a:r>
              <a:rPr lang="en-US" altLang="zh-CN" sz="2000" smtClean="0"/>
              <a:t>CD-DA: </a:t>
            </a:r>
            <a:r>
              <a:rPr lang="zh-CN" altLang="en-US" sz="2000" smtClean="0"/>
              <a:t>音乐光盘</a:t>
            </a:r>
            <a:endParaRPr lang="en-US" altLang="zh-CN" sz="2000" smtClean="0"/>
          </a:p>
          <a:p>
            <a:r>
              <a:rPr lang="en-US" altLang="zh-CN" sz="2000" smtClean="0"/>
              <a:t>CD-ROM: </a:t>
            </a:r>
            <a:r>
              <a:rPr lang="zh-CN" altLang="en-US" sz="2000" smtClean="0"/>
              <a:t>用于存储数据</a:t>
            </a:r>
            <a:endParaRPr lang="en-US" altLang="zh-CN" sz="2000" smtClean="0"/>
          </a:p>
          <a:p>
            <a:r>
              <a:rPr lang="en-US" altLang="zh-CN" sz="2000" smtClean="0"/>
              <a:t>CD-R: </a:t>
            </a:r>
            <a:r>
              <a:rPr lang="zh-CN" altLang="en-US" sz="2000" smtClean="0"/>
              <a:t>可录写一次</a:t>
            </a:r>
            <a:endParaRPr lang="en-US" altLang="zh-CN" sz="2000" smtClean="0"/>
          </a:p>
          <a:p>
            <a:r>
              <a:rPr lang="en-US" altLang="zh-CN" sz="2000" smtClean="0"/>
              <a:t>CD-RW: </a:t>
            </a:r>
            <a:r>
              <a:rPr lang="zh-CN" altLang="en-US" sz="2000" smtClean="0"/>
              <a:t>可重复录写</a:t>
            </a:r>
            <a:endParaRPr lang="zh-CN" altLang="en-US" sz="2000"/>
          </a:p>
        </p:txBody>
      </p:sp>
      <p:cxnSp>
        <p:nvCxnSpPr>
          <p:cNvPr id="51" name="直接连接符 50"/>
          <p:cNvCxnSpPr/>
          <p:nvPr/>
        </p:nvCxnSpPr>
        <p:spPr bwMode="auto">
          <a:xfrm>
            <a:off x="1187624" y="2708920"/>
            <a:ext cx="0" cy="247360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6" name="组合 55"/>
          <p:cNvGrpSpPr/>
          <p:nvPr/>
        </p:nvGrpSpPr>
        <p:grpSpPr>
          <a:xfrm>
            <a:off x="1187623" y="4271061"/>
            <a:ext cx="238663" cy="903054"/>
            <a:chOff x="1115616" y="4365103"/>
            <a:chExt cx="288032" cy="903054"/>
          </a:xfrm>
        </p:grpSpPr>
        <p:cxnSp>
          <p:nvCxnSpPr>
            <p:cNvPr id="52" name="直接连接符 51"/>
            <p:cNvCxnSpPr/>
            <p:nvPr/>
          </p:nvCxnSpPr>
          <p:spPr bwMode="auto">
            <a:xfrm>
              <a:off x="1115616" y="4365103"/>
              <a:ext cx="288032"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直接连接符 52"/>
            <p:cNvCxnSpPr/>
            <p:nvPr/>
          </p:nvCxnSpPr>
          <p:spPr bwMode="auto">
            <a:xfrm>
              <a:off x="1115616" y="4664153"/>
              <a:ext cx="288032"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4" name="直接连接符 53"/>
            <p:cNvCxnSpPr/>
            <p:nvPr/>
          </p:nvCxnSpPr>
          <p:spPr bwMode="auto">
            <a:xfrm>
              <a:off x="1115616" y="4963202"/>
              <a:ext cx="288032"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5" name="直接连接符 54"/>
            <p:cNvCxnSpPr/>
            <p:nvPr/>
          </p:nvCxnSpPr>
          <p:spPr bwMode="auto">
            <a:xfrm>
              <a:off x="1115616" y="5268157"/>
              <a:ext cx="288032"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7" name="灯片编号占位符 4"/>
          <p:cNvSpPr>
            <a:spLocks noGrp="1"/>
          </p:cNvSpPr>
          <p:nvPr>
            <p:ph type="sldNum" sz="quarter" idx="11"/>
          </p:nvPr>
        </p:nvSpPr>
        <p:spPr>
          <a:noFill/>
        </p:spPr>
        <p:txBody>
          <a:bodyPr/>
          <a:lstStyle/>
          <a:p>
            <a:fld id="{7BCA4B22-CF58-4565-8B37-A9DC33F1C089}" type="slidenum">
              <a:rPr lang="zh-CN" altLang="en-US" smtClean="0">
                <a:ea typeface="宋体" charset="-122"/>
              </a:rPr>
              <a:pPr/>
              <a:t>69</a:t>
            </a:fld>
            <a:endParaRPr lang="en-US" altLang="zh-CN" smtClean="0">
              <a:ea typeface="宋体" charset="-122"/>
            </a:endParaRPr>
          </a:p>
        </p:txBody>
      </p:sp>
      <p:sp>
        <p:nvSpPr>
          <p:cNvPr id="11268" name="Rectangle 2"/>
          <p:cNvSpPr>
            <a:spLocks noGrp="1" noChangeArrowheads="1"/>
          </p:cNvSpPr>
          <p:nvPr>
            <p:ph type="title"/>
          </p:nvPr>
        </p:nvSpPr>
        <p:spPr/>
        <p:txBody>
          <a:bodyPr/>
          <a:lstStyle/>
          <a:p>
            <a:pPr eaLnBrk="1" hangingPunct="1"/>
            <a:r>
              <a:rPr lang="en-US" altLang="zh-CN" smtClean="0"/>
              <a:t>4.5.2 </a:t>
            </a:r>
            <a:r>
              <a:rPr lang="zh-CN" altLang="en-US" smtClean="0"/>
              <a:t>光存储器      </a:t>
            </a:r>
            <a:r>
              <a:rPr lang="zh-CN" altLang="en-US" smtClean="0">
                <a:solidFill>
                  <a:srgbClr val="006600"/>
                </a:solidFill>
              </a:rPr>
              <a:t>一、光存储器</a:t>
            </a:r>
            <a:r>
              <a:rPr lang="zh-CN" altLang="en-US" smtClean="0">
                <a:solidFill>
                  <a:srgbClr val="FF3300"/>
                </a:solidFill>
              </a:rPr>
              <a:t>概述</a:t>
            </a:r>
            <a:endParaRPr lang="en-US" altLang="zh-CN" smtClean="0">
              <a:solidFill>
                <a:srgbClr val="FF3300"/>
              </a:solidFill>
            </a:endParaRPr>
          </a:p>
        </p:txBody>
      </p:sp>
      <p:sp>
        <p:nvSpPr>
          <p:cNvPr id="11269" name="Rectangle 3"/>
          <p:cNvSpPr>
            <a:spLocks noGrp="1" noChangeArrowheads="1"/>
          </p:cNvSpPr>
          <p:nvPr>
            <p:ph type="body" idx="1"/>
          </p:nvPr>
        </p:nvSpPr>
        <p:spPr>
          <a:xfrm>
            <a:off x="457200" y="981075"/>
            <a:ext cx="8362950" cy="576263"/>
          </a:xfrm>
        </p:spPr>
        <p:txBody>
          <a:bodyPr/>
          <a:lstStyle/>
          <a:p>
            <a:pPr eaLnBrk="1" hangingPunct="1">
              <a:buFont typeface="Wingdings" pitchFamily="2" charset="2"/>
              <a:buNone/>
            </a:pPr>
            <a:r>
              <a:rPr lang="zh-CN" altLang="en-US" smtClean="0">
                <a:solidFill>
                  <a:schemeClr val="bg2"/>
                </a:solidFill>
              </a:rPr>
              <a:t>光盘的发展</a:t>
            </a:r>
          </a:p>
        </p:txBody>
      </p:sp>
      <p:sp>
        <p:nvSpPr>
          <p:cNvPr id="11270" name="Rectangle 4"/>
          <p:cNvSpPr>
            <a:spLocks noChangeArrowheads="1"/>
          </p:cNvSpPr>
          <p:nvPr/>
        </p:nvSpPr>
        <p:spPr bwMode="auto">
          <a:xfrm>
            <a:off x="827088" y="528638"/>
            <a:ext cx="8013700" cy="523875"/>
          </a:xfrm>
          <a:prstGeom prst="rect">
            <a:avLst/>
          </a:prstGeom>
          <a:noFill/>
          <a:ln w="9525">
            <a:noFill/>
            <a:miter lim="800000"/>
            <a:headEnd/>
            <a:tailEnd/>
          </a:ln>
        </p:spPr>
        <p:txBody>
          <a:bodyPr anchor="ctr"/>
          <a:lstStyle/>
          <a:p>
            <a:r>
              <a:rPr lang="en-US" altLang="zh-CN">
                <a:solidFill>
                  <a:srgbClr val="CC0066"/>
                </a:solidFill>
                <a:latin typeface="Arial" charset="0"/>
                <a:ea typeface="黑体" pitchFamily="49" charset="-122"/>
              </a:rPr>
              <a:t>1. CD</a:t>
            </a:r>
            <a:r>
              <a:rPr lang="zh-CN" altLang="en-US">
                <a:solidFill>
                  <a:srgbClr val="CC0066"/>
                </a:solidFill>
                <a:latin typeface="Arial" charset="0"/>
                <a:ea typeface="黑体" pitchFamily="49" charset="-122"/>
              </a:rPr>
              <a:t>家族的发展</a:t>
            </a:r>
          </a:p>
        </p:txBody>
      </p:sp>
      <p:graphicFrame>
        <p:nvGraphicFramePr>
          <p:cNvPr id="11266" name="Object 8"/>
          <p:cNvGraphicFramePr>
            <a:graphicFrameLocks noChangeAspect="1"/>
          </p:cNvGraphicFramePr>
          <p:nvPr/>
        </p:nvGraphicFramePr>
        <p:xfrm>
          <a:off x="179388" y="614363"/>
          <a:ext cx="8821737" cy="5694362"/>
        </p:xfrm>
        <a:graphic>
          <a:graphicData uri="http://schemas.openxmlformats.org/presentationml/2006/ole">
            <mc:AlternateContent xmlns:mc="http://schemas.openxmlformats.org/markup-compatibility/2006">
              <mc:Choice xmlns:v="urn:schemas-microsoft-com:vml" Requires="v">
                <p:oleObj spid="_x0000_s11271" name="Visio" r:id="rId3" imgW="4213860" imgH="2719730" progId="Visio.Drawing.11">
                  <p:embed/>
                </p:oleObj>
              </mc:Choice>
              <mc:Fallback>
                <p:oleObj name="Visio" r:id="rId3" imgW="4213860" imgH="2719730"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614363"/>
                        <a:ext cx="8821737" cy="569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4"/>
          <p:cNvSpPr>
            <a:spLocks noGrp="1"/>
          </p:cNvSpPr>
          <p:nvPr>
            <p:ph type="sldNum" sz="quarter" idx="11"/>
          </p:nvPr>
        </p:nvSpPr>
        <p:spPr>
          <a:noFill/>
        </p:spPr>
        <p:txBody>
          <a:bodyPr/>
          <a:lstStyle/>
          <a:p>
            <a:fld id="{7D11C342-31F6-4735-99D8-372769A075C0}" type="slidenum">
              <a:rPr lang="zh-CN" altLang="en-US" smtClean="0">
                <a:ea typeface="宋体" charset="-122"/>
              </a:rPr>
              <a:pPr/>
              <a:t>7</a:t>
            </a:fld>
            <a:endParaRPr lang="en-US" altLang="zh-CN" smtClean="0">
              <a:ea typeface="宋体" charset="-122"/>
            </a:endParaRPr>
          </a:p>
        </p:txBody>
      </p:sp>
      <p:sp>
        <p:nvSpPr>
          <p:cNvPr id="3076"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a:t>
            </a:r>
            <a:r>
              <a:rPr lang="en-US" altLang="zh-CN" smtClean="0">
                <a:solidFill>
                  <a:srgbClr val="008000"/>
                </a:solidFill>
              </a:rPr>
              <a:t>1.</a:t>
            </a:r>
            <a:r>
              <a:rPr lang="en-US" altLang="zh-CN" smtClean="0"/>
              <a:t> </a:t>
            </a:r>
            <a:r>
              <a:rPr lang="zh-CN" altLang="en-US" smtClean="0"/>
              <a:t>磁记录</a:t>
            </a:r>
            <a:r>
              <a:rPr lang="zh-CN" altLang="en-US" smtClean="0">
                <a:solidFill>
                  <a:srgbClr val="FF6600"/>
                </a:solidFill>
              </a:rPr>
              <a:t>原理</a:t>
            </a:r>
          </a:p>
        </p:txBody>
      </p:sp>
      <p:graphicFrame>
        <p:nvGraphicFramePr>
          <p:cNvPr id="3074" name="Object 15"/>
          <p:cNvGraphicFramePr>
            <a:graphicFrameLocks noChangeAspect="1"/>
          </p:cNvGraphicFramePr>
          <p:nvPr/>
        </p:nvGraphicFramePr>
        <p:xfrm>
          <a:off x="611188" y="268288"/>
          <a:ext cx="8229600" cy="6361112"/>
        </p:xfrm>
        <a:graphic>
          <a:graphicData uri="http://schemas.openxmlformats.org/presentationml/2006/ole">
            <mc:AlternateContent xmlns:mc="http://schemas.openxmlformats.org/markup-compatibility/2006">
              <mc:Choice xmlns:v="urn:schemas-microsoft-com:vml" Requires="v">
                <p:oleObj spid="_x0000_s3079" name="Image" r:id="rId3" imgW="32522449" imgH="25136327" progId="">
                  <p:embed/>
                </p:oleObj>
              </mc:Choice>
              <mc:Fallback>
                <p:oleObj name="Image" r:id="rId3" imgW="32522449" imgH="25136327" progId="">
                  <p:embed/>
                  <p:pic>
                    <p:nvPicPr>
                      <p:cNvPr id="0" name="Object 1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188" y="268288"/>
                        <a:ext cx="8229600" cy="636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灯片编号占位符 4"/>
          <p:cNvSpPr>
            <a:spLocks noGrp="1"/>
          </p:cNvSpPr>
          <p:nvPr>
            <p:ph type="sldNum" sz="quarter" idx="11"/>
          </p:nvPr>
        </p:nvSpPr>
        <p:spPr>
          <a:noFill/>
        </p:spPr>
        <p:txBody>
          <a:bodyPr/>
          <a:lstStyle/>
          <a:p>
            <a:fld id="{8DEFFB45-C180-479B-B69B-63232A13701E}" type="slidenum">
              <a:rPr lang="zh-CN" altLang="en-US" smtClean="0">
                <a:ea typeface="宋体" charset="-122"/>
              </a:rPr>
              <a:pPr/>
              <a:t>70</a:t>
            </a:fld>
            <a:endParaRPr lang="en-US" altLang="zh-CN" smtClean="0">
              <a:ea typeface="宋体" charset="-122"/>
            </a:endParaRPr>
          </a:p>
        </p:txBody>
      </p:sp>
      <p:sp>
        <p:nvSpPr>
          <p:cNvPr id="12292" name="Rectangle 2"/>
          <p:cNvSpPr>
            <a:spLocks noGrp="1" noChangeArrowheads="1"/>
          </p:cNvSpPr>
          <p:nvPr>
            <p:ph type="title"/>
          </p:nvPr>
        </p:nvSpPr>
        <p:spPr/>
        <p:txBody>
          <a:bodyPr/>
          <a:lstStyle/>
          <a:p>
            <a:pPr eaLnBrk="1" hangingPunct="1"/>
            <a:r>
              <a:rPr lang="en-US" altLang="zh-CN" smtClean="0"/>
              <a:t>4.5.2 </a:t>
            </a:r>
            <a:r>
              <a:rPr lang="zh-CN" altLang="en-US" smtClean="0"/>
              <a:t>光存储器      </a:t>
            </a:r>
            <a:r>
              <a:rPr lang="zh-CN" altLang="en-US" smtClean="0">
                <a:solidFill>
                  <a:srgbClr val="006600"/>
                </a:solidFill>
              </a:rPr>
              <a:t>一、光存储器</a:t>
            </a:r>
            <a:r>
              <a:rPr lang="zh-CN" altLang="en-US" smtClean="0">
                <a:solidFill>
                  <a:srgbClr val="FF3300"/>
                </a:solidFill>
              </a:rPr>
              <a:t>概述</a:t>
            </a:r>
            <a:endParaRPr lang="en-US" altLang="zh-CN" smtClean="0">
              <a:solidFill>
                <a:srgbClr val="FF3300"/>
              </a:solidFill>
            </a:endParaRPr>
          </a:p>
        </p:txBody>
      </p:sp>
      <p:sp>
        <p:nvSpPr>
          <p:cNvPr id="12293" name="Rectangle 3"/>
          <p:cNvSpPr>
            <a:spLocks noGrp="1" noChangeArrowheads="1"/>
          </p:cNvSpPr>
          <p:nvPr>
            <p:ph type="body" idx="1"/>
          </p:nvPr>
        </p:nvSpPr>
        <p:spPr>
          <a:xfrm>
            <a:off x="457200" y="981075"/>
            <a:ext cx="8362950" cy="576263"/>
          </a:xfrm>
        </p:spPr>
        <p:txBody>
          <a:bodyPr/>
          <a:lstStyle/>
          <a:p>
            <a:pPr eaLnBrk="1" hangingPunct="1"/>
            <a:endParaRPr lang="zh-CN" altLang="en-US" smtClean="0"/>
          </a:p>
        </p:txBody>
      </p:sp>
      <p:sp>
        <p:nvSpPr>
          <p:cNvPr id="12294" name="Rectangle 4"/>
          <p:cNvSpPr>
            <a:spLocks noChangeArrowheads="1"/>
          </p:cNvSpPr>
          <p:nvPr/>
        </p:nvSpPr>
        <p:spPr bwMode="auto">
          <a:xfrm>
            <a:off x="827088" y="528638"/>
            <a:ext cx="8013700" cy="523875"/>
          </a:xfrm>
          <a:prstGeom prst="rect">
            <a:avLst/>
          </a:prstGeom>
          <a:noFill/>
          <a:ln w="9525">
            <a:noFill/>
            <a:miter lim="800000"/>
            <a:headEnd/>
            <a:tailEnd/>
          </a:ln>
        </p:spPr>
        <p:txBody>
          <a:bodyPr anchor="ctr"/>
          <a:lstStyle/>
          <a:p>
            <a:r>
              <a:rPr lang="en-US" altLang="zh-CN">
                <a:solidFill>
                  <a:srgbClr val="CC0066"/>
                </a:solidFill>
                <a:latin typeface="Arial" charset="0"/>
                <a:ea typeface="黑体" pitchFamily="49" charset="-122"/>
              </a:rPr>
              <a:t>1. CD</a:t>
            </a:r>
            <a:r>
              <a:rPr lang="zh-CN" altLang="en-US">
                <a:solidFill>
                  <a:srgbClr val="CC0066"/>
                </a:solidFill>
                <a:latin typeface="Arial" charset="0"/>
                <a:ea typeface="黑体" pitchFamily="49" charset="-122"/>
              </a:rPr>
              <a:t>家族的发展</a:t>
            </a:r>
          </a:p>
        </p:txBody>
      </p:sp>
      <p:graphicFrame>
        <p:nvGraphicFramePr>
          <p:cNvPr id="12290" name="Object 5"/>
          <p:cNvGraphicFramePr>
            <a:graphicFrameLocks noChangeAspect="1"/>
          </p:cNvGraphicFramePr>
          <p:nvPr/>
        </p:nvGraphicFramePr>
        <p:xfrm>
          <a:off x="304800" y="1752600"/>
          <a:ext cx="8382000" cy="4668838"/>
        </p:xfrm>
        <a:graphic>
          <a:graphicData uri="http://schemas.openxmlformats.org/presentationml/2006/ole">
            <mc:AlternateContent xmlns:mc="http://schemas.openxmlformats.org/markup-compatibility/2006">
              <mc:Choice xmlns:v="urn:schemas-microsoft-com:vml" Requires="v">
                <p:oleObj spid="_x0000_s12295" name="Image" r:id="rId3" imgW="23578776" imgH="13136327" progId="">
                  <p:embed/>
                </p:oleObj>
              </mc:Choice>
              <mc:Fallback>
                <p:oleObj name="Image" r:id="rId3" imgW="23578776" imgH="13136327"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8382000"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4"/>
          <p:cNvSpPr>
            <a:spLocks noGrp="1"/>
          </p:cNvSpPr>
          <p:nvPr>
            <p:ph type="sldNum" sz="quarter" idx="11"/>
          </p:nvPr>
        </p:nvSpPr>
        <p:spPr>
          <a:noFill/>
        </p:spPr>
        <p:txBody>
          <a:bodyPr/>
          <a:lstStyle/>
          <a:p>
            <a:fld id="{4A3A6BFE-AEF6-4184-B635-FA6A30D78FC5}" type="slidenum">
              <a:rPr lang="zh-CN" altLang="en-US" smtClean="0">
                <a:ea typeface="宋体" charset="-122"/>
              </a:rPr>
              <a:pPr/>
              <a:t>71</a:t>
            </a:fld>
            <a:endParaRPr lang="en-US" altLang="zh-CN" smtClean="0">
              <a:ea typeface="宋体" charset="-122"/>
            </a:endParaRPr>
          </a:p>
        </p:txBody>
      </p:sp>
      <p:sp>
        <p:nvSpPr>
          <p:cNvPr id="70659" name="Rectangle 2"/>
          <p:cNvSpPr>
            <a:spLocks noGrp="1" noChangeArrowheads="1"/>
          </p:cNvSpPr>
          <p:nvPr>
            <p:ph type="title"/>
          </p:nvPr>
        </p:nvSpPr>
        <p:spPr/>
        <p:txBody>
          <a:bodyPr/>
          <a:lstStyle/>
          <a:p>
            <a:pPr eaLnBrk="1" hangingPunct="1"/>
            <a:r>
              <a:rPr lang="en-US" altLang="zh-CN" smtClean="0"/>
              <a:t>4.5.2 </a:t>
            </a:r>
            <a:r>
              <a:rPr lang="zh-CN" altLang="en-US" smtClean="0"/>
              <a:t>光存储器      </a:t>
            </a:r>
            <a:r>
              <a:rPr lang="zh-CN" altLang="en-US" smtClean="0">
                <a:solidFill>
                  <a:srgbClr val="006600"/>
                </a:solidFill>
              </a:rPr>
              <a:t>一、光存储器</a:t>
            </a:r>
            <a:r>
              <a:rPr lang="zh-CN" altLang="en-US" smtClean="0">
                <a:solidFill>
                  <a:srgbClr val="FF3300"/>
                </a:solidFill>
              </a:rPr>
              <a:t>概述</a:t>
            </a:r>
            <a:endParaRPr lang="en-US" altLang="zh-CN" smtClean="0">
              <a:solidFill>
                <a:srgbClr val="FF3300"/>
              </a:solidFill>
            </a:endParaRPr>
          </a:p>
        </p:txBody>
      </p:sp>
      <p:sp>
        <p:nvSpPr>
          <p:cNvPr id="70660" name="Rectangle 3"/>
          <p:cNvSpPr>
            <a:spLocks noGrp="1" noChangeArrowheads="1"/>
          </p:cNvSpPr>
          <p:nvPr>
            <p:ph type="body" idx="1"/>
          </p:nvPr>
        </p:nvSpPr>
        <p:spPr>
          <a:xfrm>
            <a:off x="684213" y="1196975"/>
            <a:ext cx="8135937" cy="5472113"/>
          </a:xfrm>
        </p:spPr>
        <p:txBody>
          <a:bodyPr/>
          <a:lstStyle/>
          <a:p>
            <a:pPr eaLnBrk="1" hangingPunct="1"/>
            <a:r>
              <a:rPr lang="zh-CN" altLang="en-US" smtClean="0"/>
              <a:t>只读光盘</a:t>
            </a:r>
          </a:p>
          <a:p>
            <a:pPr eaLnBrk="1" hangingPunct="1"/>
            <a:r>
              <a:rPr lang="zh-CN" altLang="en-US" smtClean="0"/>
              <a:t>一次写多次读光盘</a:t>
            </a:r>
          </a:p>
          <a:p>
            <a:pPr eaLnBrk="1" hangingPunct="1"/>
            <a:r>
              <a:rPr lang="zh-CN" altLang="en-US" smtClean="0"/>
              <a:t>可擦写光盘</a:t>
            </a:r>
          </a:p>
          <a:p>
            <a:pPr lvl="1" eaLnBrk="1" hangingPunct="1"/>
            <a:r>
              <a:rPr lang="zh-CN" altLang="en-US" smtClean="0"/>
              <a:t>相变光盘</a:t>
            </a:r>
            <a:r>
              <a:rPr lang="en-US" altLang="zh-CN" smtClean="0"/>
              <a:t>PCD</a:t>
            </a:r>
          </a:p>
          <a:p>
            <a:pPr lvl="1" eaLnBrk="1" hangingPunct="1"/>
            <a:r>
              <a:rPr lang="zh-CN" altLang="en-US" smtClean="0"/>
              <a:t>磁光盘</a:t>
            </a:r>
            <a:r>
              <a:rPr lang="en-US" altLang="zh-CN" smtClean="0"/>
              <a:t>MO</a:t>
            </a:r>
            <a:endParaRPr lang="zh-CN" altLang="en-US" smtClean="0"/>
          </a:p>
        </p:txBody>
      </p:sp>
      <p:sp>
        <p:nvSpPr>
          <p:cNvPr id="70661" name="Rectangle 4"/>
          <p:cNvSpPr>
            <a:spLocks noChangeArrowheads="1"/>
          </p:cNvSpPr>
          <p:nvPr/>
        </p:nvSpPr>
        <p:spPr bwMode="auto">
          <a:xfrm>
            <a:off x="827088" y="528638"/>
            <a:ext cx="8013700" cy="523875"/>
          </a:xfrm>
          <a:prstGeom prst="rect">
            <a:avLst/>
          </a:prstGeom>
          <a:noFill/>
          <a:ln w="9525">
            <a:noFill/>
            <a:miter lim="800000"/>
            <a:headEnd/>
            <a:tailEnd/>
          </a:ln>
        </p:spPr>
        <p:txBody>
          <a:bodyPr anchor="ctr"/>
          <a:lstStyle/>
          <a:p>
            <a:r>
              <a:rPr lang="en-US" altLang="zh-CN">
                <a:solidFill>
                  <a:srgbClr val="CC0066"/>
                </a:solidFill>
                <a:latin typeface="Arial" charset="0"/>
                <a:ea typeface="黑体" pitchFamily="49" charset="-122"/>
              </a:rPr>
              <a:t>2. </a:t>
            </a:r>
            <a:r>
              <a:rPr lang="zh-CN" altLang="en-US">
                <a:solidFill>
                  <a:srgbClr val="CC0066"/>
                </a:solidFill>
                <a:latin typeface="Arial" charset="0"/>
                <a:ea typeface="黑体" pitchFamily="49" charset="-122"/>
              </a:rPr>
              <a:t>光盘的分类</a:t>
            </a:r>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4"/>
          <p:cNvSpPr>
            <a:spLocks noGrp="1"/>
          </p:cNvSpPr>
          <p:nvPr>
            <p:ph type="sldNum" sz="quarter" idx="11"/>
          </p:nvPr>
        </p:nvSpPr>
        <p:spPr>
          <a:noFill/>
        </p:spPr>
        <p:txBody>
          <a:bodyPr/>
          <a:lstStyle/>
          <a:p>
            <a:fld id="{AFA64808-0EB9-436B-9F4D-C1A67F98B69F}" type="slidenum">
              <a:rPr lang="zh-CN" altLang="en-US" smtClean="0">
                <a:ea typeface="宋体" charset="-122"/>
              </a:rPr>
              <a:pPr/>
              <a:t>72</a:t>
            </a:fld>
            <a:endParaRPr lang="en-US" altLang="zh-CN" smtClean="0">
              <a:ea typeface="宋体" charset="-122"/>
            </a:endParaRPr>
          </a:p>
        </p:txBody>
      </p:sp>
      <p:sp>
        <p:nvSpPr>
          <p:cNvPr id="71683" name="Rectangle 2"/>
          <p:cNvSpPr>
            <a:spLocks noGrp="1" noChangeArrowheads="1"/>
          </p:cNvSpPr>
          <p:nvPr>
            <p:ph type="title"/>
          </p:nvPr>
        </p:nvSpPr>
        <p:spPr/>
        <p:txBody>
          <a:bodyPr/>
          <a:lstStyle/>
          <a:p>
            <a:pPr eaLnBrk="1" hangingPunct="1"/>
            <a:r>
              <a:rPr lang="en-US" altLang="zh-CN" smtClean="0"/>
              <a:t>4.5.2 </a:t>
            </a:r>
            <a:r>
              <a:rPr lang="zh-CN" altLang="en-US" smtClean="0"/>
              <a:t>光存储器      </a:t>
            </a:r>
            <a:r>
              <a:rPr lang="zh-CN" altLang="en-US" smtClean="0">
                <a:solidFill>
                  <a:srgbClr val="006600"/>
                </a:solidFill>
              </a:rPr>
              <a:t>一、光存储器</a:t>
            </a:r>
            <a:r>
              <a:rPr lang="zh-CN" altLang="en-US" smtClean="0">
                <a:solidFill>
                  <a:srgbClr val="FF3300"/>
                </a:solidFill>
              </a:rPr>
              <a:t>概述</a:t>
            </a:r>
            <a:endParaRPr lang="en-US" altLang="zh-CN" smtClean="0">
              <a:solidFill>
                <a:srgbClr val="FF3300"/>
              </a:solidFill>
            </a:endParaRPr>
          </a:p>
        </p:txBody>
      </p:sp>
      <p:sp>
        <p:nvSpPr>
          <p:cNvPr id="71684" name="Rectangle 3"/>
          <p:cNvSpPr>
            <a:spLocks noGrp="1" noChangeArrowheads="1"/>
          </p:cNvSpPr>
          <p:nvPr>
            <p:ph type="body" idx="1"/>
          </p:nvPr>
        </p:nvSpPr>
        <p:spPr>
          <a:xfrm>
            <a:off x="684213" y="981075"/>
            <a:ext cx="8135937" cy="5616575"/>
          </a:xfrm>
        </p:spPr>
        <p:txBody>
          <a:bodyPr/>
          <a:lstStyle/>
          <a:p>
            <a:pPr eaLnBrk="1" hangingPunct="1"/>
            <a:r>
              <a:rPr lang="zh-CN" altLang="en-US" smtClean="0"/>
              <a:t>尺寸</a:t>
            </a:r>
          </a:p>
          <a:p>
            <a:pPr eaLnBrk="1" hangingPunct="1"/>
            <a:r>
              <a:rPr lang="zh-CN" altLang="en-US" smtClean="0"/>
              <a:t>存储容量</a:t>
            </a:r>
          </a:p>
          <a:p>
            <a:pPr lvl="1" eaLnBrk="1" hangingPunct="1">
              <a:spcBef>
                <a:spcPct val="10000"/>
              </a:spcBef>
            </a:pPr>
            <a:r>
              <a:rPr lang="en-US" altLang="zh-CN" smtClean="0"/>
              <a:t>CD-ROM	650MB</a:t>
            </a:r>
            <a:r>
              <a:rPr lang="zh-CN" altLang="en-US" smtClean="0"/>
              <a:t>～</a:t>
            </a:r>
            <a:r>
              <a:rPr lang="en-US" altLang="zh-CN" smtClean="0"/>
              <a:t>700MB</a:t>
            </a:r>
          </a:p>
          <a:p>
            <a:pPr lvl="1" eaLnBrk="1" hangingPunct="1">
              <a:spcBef>
                <a:spcPct val="10000"/>
              </a:spcBef>
            </a:pPr>
            <a:r>
              <a:rPr lang="en-US" altLang="zh-CN" smtClean="0"/>
              <a:t>DVD		4.7GB</a:t>
            </a:r>
            <a:r>
              <a:rPr lang="zh-CN" altLang="en-US" smtClean="0"/>
              <a:t>～</a:t>
            </a:r>
            <a:r>
              <a:rPr lang="en-US" altLang="zh-CN" smtClean="0"/>
              <a:t>17GB</a:t>
            </a:r>
            <a:endParaRPr lang="zh-CN" altLang="en-US" smtClean="0"/>
          </a:p>
          <a:p>
            <a:pPr eaLnBrk="1" hangingPunct="1"/>
            <a:r>
              <a:rPr lang="zh-CN" altLang="en-US" smtClean="0"/>
              <a:t>传输速率</a:t>
            </a:r>
          </a:p>
          <a:p>
            <a:pPr lvl="1" eaLnBrk="1" hangingPunct="1"/>
            <a:r>
              <a:rPr lang="en-US" altLang="zh-CN" smtClean="0"/>
              <a:t>CD-ROM</a:t>
            </a:r>
            <a:r>
              <a:rPr lang="zh-CN" altLang="en-US" smtClean="0"/>
              <a:t>	</a:t>
            </a:r>
            <a:r>
              <a:rPr lang="en-US" altLang="zh-CN" smtClean="0"/>
              <a:t>150KB/s</a:t>
            </a:r>
            <a:r>
              <a:rPr lang="zh-CN" altLang="en-US" smtClean="0"/>
              <a:t>（一倍速）</a:t>
            </a:r>
          </a:p>
          <a:p>
            <a:pPr lvl="1" eaLnBrk="1" hangingPunct="1"/>
            <a:r>
              <a:rPr lang="en-US" altLang="zh-CN" smtClean="0"/>
              <a:t>DVD-ROM</a:t>
            </a:r>
            <a:r>
              <a:rPr lang="zh-CN" altLang="en-US" smtClean="0"/>
              <a:t>	</a:t>
            </a:r>
            <a:r>
              <a:rPr lang="en-US" altLang="zh-CN" smtClean="0"/>
              <a:t>1358KB/s</a:t>
            </a:r>
            <a:r>
              <a:rPr lang="zh-CN" altLang="en-US" smtClean="0"/>
              <a:t>（一倍速）</a:t>
            </a:r>
          </a:p>
          <a:p>
            <a:pPr eaLnBrk="1" hangingPunct="1"/>
            <a:r>
              <a:rPr lang="zh-CN" altLang="en-US" smtClean="0"/>
              <a:t>平均存储时间</a:t>
            </a:r>
          </a:p>
          <a:p>
            <a:pPr eaLnBrk="1" hangingPunct="1"/>
            <a:r>
              <a:rPr lang="zh-CN" altLang="en-US" smtClean="0"/>
              <a:t>缓冲区大小</a:t>
            </a:r>
          </a:p>
          <a:p>
            <a:pPr eaLnBrk="1" hangingPunct="1"/>
            <a:r>
              <a:rPr lang="zh-CN" altLang="en-US" smtClean="0"/>
              <a:t>接口类型</a:t>
            </a:r>
          </a:p>
          <a:p>
            <a:pPr eaLnBrk="1" hangingPunct="1"/>
            <a:r>
              <a:rPr lang="zh-CN" altLang="en-US" smtClean="0"/>
              <a:t>其它：</a:t>
            </a:r>
            <a:r>
              <a:rPr lang="en-US" altLang="zh-CN" smtClean="0"/>
              <a:t>MTBF</a:t>
            </a:r>
            <a:r>
              <a:rPr lang="zh-CN" altLang="en-US" smtClean="0"/>
              <a:t>、功耗、安装方式、纠错能力</a:t>
            </a:r>
          </a:p>
        </p:txBody>
      </p:sp>
      <p:sp>
        <p:nvSpPr>
          <p:cNvPr id="71685" name="Rectangle 4"/>
          <p:cNvSpPr>
            <a:spLocks noChangeArrowheads="1"/>
          </p:cNvSpPr>
          <p:nvPr/>
        </p:nvSpPr>
        <p:spPr bwMode="auto">
          <a:xfrm>
            <a:off x="827088" y="528638"/>
            <a:ext cx="8013700" cy="523875"/>
          </a:xfrm>
          <a:prstGeom prst="rect">
            <a:avLst/>
          </a:prstGeom>
          <a:noFill/>
          <a:ln w="9525">
            <a:noFill/>
            <a:miter lim="800000"/>
            <a:headEnd/>
            <a:tailEnd/>
          </a:ln>
        </p:spPr>
        <p:txBody>
          <a:bodyPr anchor="ctr"/>
          <a:lstStyle/>
          <a:p>
            <a:r>
              <a:rPr lang="en-US" altLang="zh-CN">
                <a:solidFill>
                  <a:srgbClr val="CC0066"/>
                </a:solidFill>
                <a:latin typeface="Arial" charset="0"/>
                <a:ea typeface="黑体" pitchFamily="49" charset="-122"/>
              </a:rPr>
              <a:t>3. </a:t>
            </a:r>
            <a:r>
              <a:rPr lang="zh-CN" altLang="en-US">
                <a:solidFill>
                  <a:srgbClr val="CC0066"/>
                </a:solidFill>
                <a:latin typeface="Arial" charset="0"/>
                <a:ea typeface="黑体" pitchFamily="49" charset="-122"/>
              </a:rPr>
              <a:t>光盘</a:t>
            </a:r>
            <a:r>
              <a:rPr lang="en-US" altLang="zh-CN">
                <a:solidFill>
                  <a:srgbClr val="CC0066"/>
                </a:solidFill>
                <a:latin typeface="Arial" charset="0"/>
                <a:ea typeface="黑体" pitchFamily="49" charset="-122"/>
              </a:rPr>
              <a:t>(</a:t>
            </a:r>
            <a:r>
              <a:rPr lang="zh-CN" altLang="en-US">
                <a:solidFill>
                  <a:srgbClr val="CC0066"/>
                </a:solidFill>
                <a:latin typeface="Arial" charset="0"/>
                <a:ea typeface="黑体" pitchFamily="49" charset="-122"/>
              </a:rPr>
              <a:t>驱</a:t>
            </a:r>
            <a:r>
              <a:rPr lang="en-US" altLang="zh-CN">
                <a:solidFill>
                  <a:srgbClr val="CC0066"/>
                </a:solidFill>
                <a:latin typeface="Arial" charset="0"/>
                <a:ea typeface="黑体" pitchFamily="49" charset="-122"/>
              </a:rPr>
              <a:t>)</a:t>
            </a:r>
            <a:r>
              <a:rPr lang="zh-CN" altLang="en-US">
                <a:solidFill>
                  <a:srgbClr val="CC0066"/>
                </a:solidFill>
                <a:latin typeface="Arial" charset="0"/>
                <a:ea typeface="黑体" pitchFamily="49" charset="-122"/>
              </a:rPr>
              <a:t>的主要技术指标</a:t>
            </a:r>
          </a:p>
        </p:txBody>
      </p:sp>
      <p:sp>
        <p:nvSpPr>
          <p:cNvPr id="71686" name="Text Box 5"/>
          <p:cNvSpPr txBox="1">
            <a:spLocks noChangeArrowheads="1"/>
          </p:cNvSpPr>
          <p:nvPr/>
        </p:nvSpPr>
        <p:spPr bwMode="auto">
          <a:xfrm>
            <a:off x="5394325" y="1355725"/>
            <a:ext cx="3570288" cy="519113"/>
          </a:xfrm>
          <a:prstGeom prst="rect">
            <a:avLst/>
          </a:prstGeom>
          <a:noFill/>
          <a:ln w="28575" algn="ctr">
            <a:noFill/>
            <a:miter lim="800000"/>
            <a:headEnd/>
            <a:tailEnd type="none" w="med" len="lg"/>
          </a:ln>
        </p:spPr>
        <p:txBody>
          <a:bodyPr>
            <a:spAutoFit/>
          </a:bodyPr>
          <a:lstStyle/>
          <a:p>
            <a:pPr>
              <a:spcBef>
                <a:spcPct val="50000"/>
              </a:spcBef>
              <a:buClr>
                <a:srgbClr val="0000FF"/>
              </a:buClr>
              <a:buFont typeface="Wingdings" pitchFamily="2" charset="2"/>
              <a:buNone/>
            </a:pPr>
            <a:r>
              <a:rPr lang="en-US" altLang="zh-CN">
                <a:solidFill>
                  <a:srgbClr val="FF0000"/>
                </a:solidFill>
              </a:rPr>
              <a:t>D</a:t>
            </a:r>
            <a:r>
              <a:rPr lang="en-US" altLang="zh-CN">
                <a:solidFill>
                  <a:srgbClr val="008000"/>
                </a:solidFill>
              </a:rPr>
              <a:t>igital </a:t>
            </a:r>
            <a:r>
              <a:rPr lang="en-US" altLang="zh-CN">
                <a:solidFill>
                  <a:srgbClr val="FF0000"/>
                </a:solidFill>
              </a:rPr>
              <a:t>V</a:t>
            </a:r>
            <a:r>
              <a:rPr lang="en-US" altLang="zh-CN">
                <a:solidFill>
                  <a:srgbClr val="008000"/>
                </a:solidFill>
              </a:rPr>
              <a:t>ersatile </a:t>
            </a:r>
            <a:r>
              <a:rPr lang="en-US" altLang="zh-CN">
                <a:solidFill>
                  <a:srgbClr val="FF0000"/>
                </a:solidFill>
              </a:rPr>
              <a:t>D</a:t>
            </a:r>
            <a:r>
              <a:rPr lang="en-US" altLang="zh-CN">
                <a:solidFill>
                  <a:srgbClr val="008000"/>
                </a:solidFill>
              </a:rPr>
              <a:t>isc</a:t>
            </a:r>
          </a:p>
        </p:txBody>
      </p:sp>
      <p:sp>
        <p:nvSpPr>
          <p:cNvPr id="71687" name="Text Box 6"/>
          <p:cNvSpPr txBox="1">
            <a:spLocks noChangeArrowheads="1"/>
          </p:cNvSpPr>
          <p:nvPr/>
        </p:nvSpPr>
        <p:spPr bwMode="auto">
          <a:xfrm>
            <a:off x="5364163" y="908050"/>
            <a:ext cx="3281362" cy="519113"/>
          </a:xfrm>
          <a:prstGeom prst="rect">
            <a:avLst/>
          </a:prstGeom>
          <a:noFill/>
          <a:ln w="28575" algn="ctr">
            <a:noFill/>
            <a:miter lim="800000"/>
            <a:headEnd/>
            <a:tailEnd type="none" w="med" len="lg"/>
          </a:ln>
        </p:spPr>
        <p:txBody>
          <a:bodyPr>
            <a:spAutoFit/>
          </a:bodyPr>
          <a:lstStyle/>
          <a:p>
            <a:pPr>
              <a:spcBef>
                <a:spcPct val="50000"/>
              </a:spcBef>
              <a:buClr>
                <a:srgbClr val="0000FF"/>
              </a:buClr>
              <a:buFont typeface="Wingdings" pitchFamily="2" charset="2"/>
              <a:buNone/>
            </a:pPr>
            <a:r>
              <a:rPr lang="en-US" altLang="zh-CN">
                <a:solidFill>
                  <a:srgbClr val="FF0000"/>
                </a:solidFill>
              </a:rPr>
              <a:t>C</a:t>
            </a:r>
            <a:r>
              <a:rPr lang="en-US" altLang="zh-CN">
                <a:solidFill>
                  <a:srgbClr val="008000"/>
                </a:solidFill>
              </a:rPr>
              <a:t>ompact </a:t>
            </a:r>
            <a:r>
              <a:rPr lang="en-US" altLang="zh-CN">
                <a:solidFill>
                  <a:srgbClr val="FF0000"/>
                </a:solidFill>
              </a:rPr>
              <a:t>D</a:t>
            </a:r>
            <a:r>
              <a:rPr lang="en-US" altLang="zh-CN">
                <a:solidFill>
                  <a:srgbClr val="008000"/>
                </a:solidFill>
              </a:rPr>
              <a:t>isc</a:t>
            </a:r>
          </a:p>
        </p:txBody>
      </p:sp>
      <p:sp>
        <p:nvSpPr>
          <p:cNvPr id="71688" name="Text Box 8"/>
          <p:cNvSpPr txBox="1">
            <a:spLocks noChangeArrowheads="1"/>
          </p:cNvSpPr>
          <p:nvPr/>
        </p:nvSpPr>
        <p:spPr bwMode="auto">
          <a:xfrm>
            <a:off x="6732588" y="3702050"/>
            <a:ext cx="1657350" cy="519113"/>
          </a:xfrm>
          <a:prstGeom prst="rect">
            <a:avLst/>
          </a:prstGeom>
          <a:noFill/>
          <a:ln w="28575" algn="ctr">
            <a:noFill/>
            <a:miter lim="800000"/>
            <a:headEnd/>
            <a:tailEnd type="none" w="med" len="lg"/>
          </a:ln>
        </p:spPr>
        <p:txBody>
          <a:bodyPr>
            <a:spAutoFit/>
          </a:bodyPr>
          <a:lstStyle/>
          <a:p>
            <a:pPr algn="ctr">
              <a:spcBef>
                <a:spcPct val="50000"/>
              </a:spcBef>
              <a:buClr>
                <a:srgbClr val="0000FF"/>
              </a:buClr>
              <a:buFont typeface="Wingdings" pitchFamily="2" charset="2"/>
              <a:buNone/>
            </a:pPr>
            <a:r>
              <a:rPr lang="en-US" altLang="zh-CN">
                <a:solidFill>
                  <a:srgbClr val="FF6600"/>
                </a:solidFill>
              </a:rPr>
              <a:t>9.053</a:t>
            </a:r>
            <a:r>
              <a:rPr lang="zh-CN" altLang="en-US">
                <a:solidFill>
                  <a:srgbClr val="FF6600"/>
                </a:solidFill>
              </a:rPr>
              <a:t>倍</a:t>
            </a:r>
          </a:p>
        </p:txBody>
      </p:sp>
      <p:sp>
        <p:nvSpPr>
          <p:cNvPr id="71689" name="Text Box 9"/>
          <p:cNvSpPr txBox="1">
            <a:spLocks noChangeArrowheads="1"/>
          </p:cNvSpPr>
          <p:nvPr/>
        </p:nvSpPr>
        <p:spPr bwMode="auto">
          <a:xfrm>
            <a:off x="5867400" y="2924175"/>
            <a:ext cx="2665413" cy="519113"/>
          </a:xfrm>
          <a:prstGeom prst="rect">
            <a:avLst/>
          </a:prstGeom>
          <a:noFill/>
          <a:ln w="28575" algn="ctr">
            <a:noFill/>
            <a:miter lim="800000"/>
            <a:headEnd/>
            <a:tailEnd type="none" w="med" len="lg"/>
          </a:ln>
        </p:spPr>
        <p:txBody>
          <a:bodyPr>
            <a:spAutoFit/>
          </a:bodyPr>
          <a:lstStyle/>
          <a:p>
            <a:pPr algn="ctr">
              <a:spcBef>
                <a:spcPct val="50000"/>
              </a:spcBef>
              <a:buClr>
                <a:srgbClr val="0000FF"/>
              </a:buClr>
              <a:buFont typeface="Wingdings" pitchFamily="2" charset="2"/>
              <a:buNone/>
            </a:pPr>
            <a:r>
              <a:rPr lang="en-US" altLang="zh-CN">
                <a:solidFill>
                  <a:srgbClr val="0000FF"/>
                </a:solidFill>
              </a:rPr>
              <a:t>74</a:t>
            </a:r>
            <a:r>
              <a:rPr lang="zh-CN" altLang="en-US">
                <a:solidFill>
                  <a:srgbClr val="0000FF"/>
                </a:solidFill>
              </a:rPr>
              <a:t>分钟 </a:t>
            </a:r>
            <a:r>
              <a:rPr lang="en-US" altLang="zh-CN">
                <a:solidFill>
                  <a:srgbClr val="0000FF"/>
                </a:solidFill>
              </a:rPr>
              <a:t>650MB</a:t>
            </a:r>
          </a:p>
        </p:txBody>
      </p:sp>
      <p:sp>
        <p:nvSpPr>
          <p:cNvPr id="71690" name="Text Box 10"/>
          <p:cNvSpPr txBox="1">
            <a:spLocks noChangeArrowheads="1"/>
          </p:cNvSpPr>
          <p:nvPr/>
        </p:nvSpPr>
        <p:spPr bwMode="auto">
          <a:xfrm>
            <a:off x="6011863" y="4494213"/>
            <a:ext cx="2374900" cy="519112"/>
          </a:xfrm>
          <a:prstGeom prst="rect">
            <a:avLst/>
          </a:prstGeom>
          <a:noFill/>
          <a:ln w="28575" algn="ctr">
            <a:noFill/>
            <a:miter lim="800000"/>
            <a:headEnd/>
            <a:tailEnd type="none" w="med" len="lg"/>
          </a:ln>
        </p:spPr>
        <p:txBody>
          <a:bodyPr>
            <a:spAutoFit/>
          </a:bodyPr>
          <a:lstStyle/>
          <a:p>
            <a:pPr algn="ctr">
              <a:spcBef>
                <a:spcPct val="50000"/>
              </a:spcBef>
              <a:buClr>
                <a:srgbClr val="0000FF"/>
              </a:buClr>
              <a:buFont typeface="Wingdings" pitchFamily="2" charset="2"/>
              <a:buNone/>
            </a:pPr>
            <a:r>
              <a:rPr lang="en-US" altLang="zh-CN">
                <a:solidFill>
                  <a:srgbClr val="0000FF"/>
                </a:solidFill>
              </a:rPr>
              <a:t>60</a:t>
            </a:r>
            <a:r>
              <a:rPr lang="zh-CN" altLang="en-US">
                <a:solidFill>
                  <a:srgbClr val="0000FF"/>
                </a:solidFill>
              </a:rPr>
              <a:t>分钟 </a:t>
            </a:r>
            <a:r>
              <a:rPr lang="en-US" altLang="zh-CN">
                <a:solidFill>
                  <a:srgbClr val="0000FF"/>
                </a:solidFill>
              </a:rPr>
              <a:t>4.7GB</a:t>
            </a:r>
          </a:p>
        </p:txBody>
      </p:sp>
      <p:sp>
        <p:nvSpPr>
          <p:cNvPr id="71691" name="Line 11"/>
          <p:cNvSpPr>
            <a:spLocks noChangeShapeType="1"/>
          </p:cNvSpPr>
          <p:nvPr/>
        </p:nvSpPr>
        <p:spPr bwMode="auto">
          <a:xfrm flipH="1">
            <a:off x="4787900" y="3213100"/>
            <a:ext cx="1223963" cy="417513"/>
          </a:xfrm>
          <a:prstGeom prst="line">
            <a:avLst/>
          </a:prstGeom>
          <a:noFill/>
          <a:ln w="28575">
            <a:solidFill>
              <a:srgbClr val="0000FF"/>
            </a:solidFill>
            <a:round/>
            <a:headEnd/>
            <a:tailEnd type="triangle" w="med" len="lg"/>
          </a:ln>
        </p:spPr>
        <p:txBody>
          <a:bodyPr anchor="ctr">
            <a:spAutoFit/>
          </a:bodyPr>
          <a:lstStyle/>
          <a:p>
            <a:endParaRPr lang="zh-CN" altLang="en-US"/>
          </a:p>
        </p:txBody>
      </p:sp>
      <p:sp>
        <p:nvSpPr>
          <p:cNvPr id="71692" name="Line 12"/>
          <p:cNvSpPr>
            <a:spLocks noChangeShapeType="1"/>
          </p:cNvSpPr>
          <p:nvPr/>
        </p:nvSpPr>
        <p:spPr bwMode="auto">
          <a:xfrm flipH="1" flipV="1">
            <a:off x="5003800" y="4351338"/>
            <a:ext cx="1079500" cy="360362"/>
          </a:xfrm>
          <a:prstGeom prst="line">
            <a:avLst/>
          </a:prstGeom>
          <a:noFill/>
          <a:ln w="28575">
            <a:solidFill>
              <a:srgbClr val="0000FF"/>
            </a:solidFill>
            <a:round/>
            <a:headEnd/>
            <a:tailEnd type="triangle" w="med" len="lg"/>
          </a:ln>
        </p:spPr>
        <p:txBody>
          <a:bodyPr anchor="ctr">
            <a:spAutoFit/>
          </a:bodyPr>
          <a:lstStyle/>
          <a:p>
            <a:endParaRPr lang="zh-CN" altLang="en-US"/>
          </a:p>
        </p:txBody>
      </p:sp>
      <p:sp>
        <p:nvSpPr>
          <p:cNvPr id="71693" name="Freeform 14"/>
          <p:cNvSpPr>
            <a:spLocks/>
          </p:cNvSpPr>
          <p:nvPr/>
        </p:nvSpPr>
        <p:spPr bwMode="auto">
          <a:xfrm>
            <a:off x="6516688" y="3716338"/>
            <a:ext cx="384175" cy="504825"/>
          </a:xfrm>
          <a:custGeom>
            <a:avLst/>
            <a:gdLst>
              <a:gd name="T0" fmla="*/ 90 w 242"/>
              <a:gd name="T1" fmla="*/ 318 h 318"/>
              <a:gd name="T2" fmla="*/ 227 w 242"/>
              <a:gd name="T3" fmla="*/ 137 h 318"/>
              <a:gd name="T4" fmla="*/ 0 w 242"/>
              <a:gd name="T5" fmla="*/ 0 h 318"/>
              <a:gd name="T6" fmla="*/ 0 60000 65536"/>
              <a:gd name="T7" fmla="*/ 0 60000 65536"/>
              <a:gd name="T8" fmla="*/ 0 60000 65536"/>
              <a:gd name="T9" fmla="*/ 0 w 242"/>
              <a:gd name="T10" fmla="*/ 0 h 318"/>
              <a:gd name="T11" fmla="*/ 242 w 242"/>
              <a:gd name="T12" fmla="*/ 318 h 318"/>
            </a:gdLst>
            <a:ahLst/>
            <a:cxnLst>
              <a:cxn ang="T6">
                <a:pos x="T0" y="T1"/>
              </a:cxn>
              <a:cxn ang="T7">
                <a:pos x="T2" y="T3"/>
              </a:cxn>
              <a:cxn ang="T8">
                <a:pos x="T4" y="T5"/>
              </a:cxn>
            </a:cxnLst>
            <a:rect l="T9" t="T10" r="T11" b="T12"/>
            <a:pathLst>
              <a:path w="242" h="318">
                <a:moveTo>
                  <a:pt x="90" y="318"/>
                </a:moveTo>
                <a:cubicBezTo>
                  <a:pt x="166" y="254"/>
                  <a:pt x="242" y="190"/>
                  <a:pt x="227" y="137"/>
                </a:cubicBezTo>
                <a:cubicBezTo>
                  <a:pt x="212" y="84"/>
                  <a:pt x="106" y="42"/>
                  <a:pt x="0" y="0"/>
                </a:cubicBezTo>
              </a:path>
            </a:pathLst>
          </a:custGeom>
          <a:noFill/>
          <a:ln w="28575" cap="flat" cmpd="sng">
            <a:solidFill>
              <a:srgbClr val="FF6600"/>
            </a:solidFill>
            <a:prstDash val="solid"/>
            <a:round/>
            <a:headEnd type="none" w="med" len="med"/>
            <a:tailEnd type="triangle" w="med" len="lg"/>
          </a:ln>
        </p:spPr>
        <p:txBody>
          <a:bodyPr anchor="ctr">
            <a:spAutoFit/>
          </a:bodyPr>
          <a:lstStyle/>
          <a:p>
            <a:endParaRPr lang="zh-CN" altLang="en-US"/>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4"/>
          <p:cNvSpPr>
            <a:spLocks noGrp="1"/>
          </p:cNvSpPr>
          <p:nvPr>
            <p:ph type="sldNum" sz="quarter" idx="11"/>
          </p:nvPr>
        </p:nvSpPr>
        <p:spPr>
          <a:noFill/>
        </p:spPr>
        <p:txBody>
          <a:bodyPr/>
          <a:lstStyle/>
          <a:p>
            <a:fld id="{3BBCEFCD-A601-4E4A-8CF7-11145CD06273}" type="slidenum">
              <a:rPr lang="zh-CN" altLang="en-US" smtClean="0">
                <a:ea typeface="宋体" charset="-122"/>
              </a:rPr>
              <a:pPr/>
              <a:t>73</a:t>
            </a:fld>
            <a:endParaRPr lang="en-US" altLang="zh-CN" smtClean="0">
              <a:ea typeface="宋体" charset="-122"/>
            </a:endParaRPr>
          </a:p>
        </p:txBody>
      </p:sp>
      <p:sp>
        <p:nvSpPr>
          <p:cNvPr id="72707" name="Rectangle 2"/>
          <p:cNvSpPr>
            <a:spLocks noGrp="1" noChangeArrowheads="1"/>
          </p:cNvSpPr>
          <p:nvPr>
            <p:ph type="title"/>
          </p:nvPr>
        </p:nvSpPr>
        <p:spPr/>
        <p:txBody>
          <a:bodyPr/>
          <a:lstStyle/>
          <a:p>
            <a:pPr eaLnBrk="1" hangingPunct="1"/>
            <a:r>
              <a:rPr lang="en-US" altLang="zh-CN" smtClean="0"/>
              <a:t>4.5.2 </a:t>
            </a:r>
            <a:r>
              <a:rPr lang="zh-CN" altLang="en-US" smtClean="0"/>
              <a:t>光存储器      </a:t>
            </a:r>
            <a:r>
              <a:rPr lang="zh-CN" altLang="en-US" smtClean="0">
                <a:solidFill>
                  <a:srgbClr val="006600"/>
                </a:solidFill>
              </a:rPr>
              <a:t>二、数字通用光盘</a:t>
            </a:r>
            <a:r>
              <a:rPr lang="en-US" altLang="zh-CN" smtClean="0">
                <a:solidFill>
                  <a:srgbClr val="FF3300"/>
                </a:solidFill>
              </a:rPr>
              <a:t>DVD</a:t>
            </a:r>
          </a:p>
        </p:txBody>
      </p:sp>
      <p:sp>
        <p:nvSpPr>
          <p:cNvPr id="72708" name="Rectangle 3"/>
          <p:cNvSpPr>
            <a:spLocks noGrp="1" noChangeArrowheads="1"/>
          </p:cNvSpPr>
          <p:nvPr>
            <p:ph type="body" idx="1"/>
          </p:nvPr>
        </p:nvSpPr>
        <p:spPr>
          <a:xfrm>
            <a:off x="684213" y="1125538"/>
            <a:ext cx="8135937" cy="5472112"/>
          </a:xfrm>
        </p:spPr>
        <p:txBody>
          <a:bodyPr/>
          <a:lstStyle/>
          <a:p>
            <a:pPr eaLnBrk="1" hangingPunct="1"/>
            <a:r>
              <a:rPr lang="en-US" altLang="zh-CN" smtClean="0"/>
              <a:t>CD</a:t>
            </a:r>
            <a:r>
              <a:rPr lang="zh-CN" altLang="en-US" smtClean="0"/>
              <a:t>采用的激光波长为</a:t>
            </a:r>
            <a:r>
              <a:rPr lang="en-US" altLang="zh-CN" smtClean="0"/>
              <a:t>780nm</a:t>
            </a:r>
            <a:r>
              <a:rPr lang="zh-CN" altLang="en-US" smtClean="0"/>
              <a:t>；而</a:t>
            </a:r>
            <a:r>
              <a:rPr lang="en-US" altLang="zh-CN" smtClean="0"/>
              <a:t>DVD</a:t>
            </a:r>
            <a:r>
              <a:rPr lang="zh-CN" altLang="en-US" smtClean="0"/>
              <a:t>采用红色激光，波长为</a:t>
            </a:r>
            <a:r>
              <a:rPr lang="en-US" altLang="zh-CN" smtClean="0"/>
              <a:t>650nm</a:t>
            </a:r>
            <a:r>
              <a:rPr lang="zh-CN" altLang="en-US" smtClean="0"/>
              <a:t>。波长愈短则聚焦点愈小。</a:t>
            </a:r>
          </a:p>
          <a:p>
            <a:pPr eaLnBrk="1" hangingPunct="1"/>
            <a:r>
              <a:rPr lang="en-US" altLang="zh-CN" smtClean="0"/>
              <a:t>DVD</a:t>
            </a:r>
            <a:r>
              <a:rPr lang="zh-CN" altLang="en-US" smtClean="0"/>
              <a:t>的光道间距为</a:t>
            </a:r>
            <a:r>
              <a:rPr lang="en-US" altLang="zh-CN" smtClean="0"/>
              <a:t>740nm</a:t>
            </a:r>
            <a:r>
              <a:rPr lang="zh-CN" altLang="en-US" smtClean="0"/>
              <a:t>，而</a:t>
            </a:r>
            <a:r>
              <a:rPr lang="en-US" altLang="zh-CN" smtClean="0"/>
              <a:t>CD</a:t>
            </a:r>
            <a:r>
              <a:rPr lang="zh-CN" altLang="en-US" smtClean="0"/>
              <a:t>的光道间距为</a:t>
            </a:r>
            <a:r>
              <a:rPr lang="en-US" altLang="zh-CN" smtClean="0"/>
              <a:t>1600nm</a:t>
            </a:r>
            <a:r>
              <a:rPr lang="zh-CN" altLang="en-US" smtClean="0"/>
              <a:t>，故</a:t>
            </a:r>
            <a:r>
              <a:rPr lang="en-US" altLang="zh-CN" smtClean="0"/>
              <a:t>DVD</a:t>
            </a:r>
            <a:r>
              <a:rPr lang="zh-CN" altLang="en-US" smtClean="0"/>
              <a:t>光道更加紧凑。</a:t>
            </a:r>
          </a:p>
          <a:p>
            <a:pPr eaLnBrk="1" hangingPunct="1"/>
            <a:r>
              <a:rPr lang="en-US" altLang="zh-CN" smtClean="0"/>
              <a:t>DVD</a:t>
            </a:r>
            <a:r>
              <a:rPr lang="zh-CN" altLang="en-US" smtClean="0"/>
              <a:t>定义一张光盘四种存储容量：单面单层</a:t>
            </a:r>
            <a:r>
              <a:rPr lang="en-US" altLang="zh-CN" smtClean="0"/>
              <a:t>4.7GB</a:t>
            </a:r>
            <a:r>
              <a:rPr lang="zh-CN" altLang="en-US" smtClean="0"/>
              <a:t>；双面单层</a:t>
            </a:r>
            <a:r>
              <a:rPr lang="en-US" altLang="zh-CN" smtClean="0"/>
              <a:t>9.4GB</a:t>
            </a:r>
            <a:r>
              <a:rPr lang="zh-CN" altLang="en-US" smtClean="0"/>
              <a:t>；单面双层</a:t>
            </a:r>
            <a:r>
              <a:rPr lang="en-US" altLang="zh-CN" smtClean="0"/>
              <a:t>8.5GB</a:t>
            </a:r>
            <a:r>
              <a:rPr lang="zh-CN" altLang="en-US" smtClean="0"/>
              <a:t>；双面双层</a:t>
            </a:r>
            <a:r>
              <a:rPr lang="en-US" altLang="zh-CN" smtClean="0"/>
              <a:t>17GB</a:t>
            </a:r>
            <a:r>
              <a:rPr lang="zh-CN" altLang="en-US" smtClean="0"/>
              <a:t>。而前面已提到</a:t>
            </a:r>
            <a:r>
              <a:rPr lang="en-US" altLang="zh-CN" smtClean="0"/>
              <a:t>CD</a:t>
            </a:r>
            <a:r>
              <a:rPr lang="zh-CN" altLang="en-US" smtClean="0"/>
              <a:t>的容量只有几百</a:t>
            </a:r>
            <a:r>
              <a:rPr lang="en-US" altLang="zh-CN" smtClean="0"/>
              <a:t>MB</a:t>
            </a:r>
            <a:r>
              <a:rPr lang="zh-CN" altLang="en-US" smtClean="0"/>
              <a:t>。</a:t>
            </a:r>
          </a:p>
          <a:p>
            <a:pPr eaLnBrk="1" hangingPunct="1"/>
            <a:r>
              <a:rPr lang="zh-CN" altLang="en-US" smtClean="0"/>
              <a:t>兼容性问题：</a:t>
            </a:r>
            <a:br>
              <a:rPr lang="zh-CN" altLang="en-US" smtClean="0"/>
            </a:br>
            <a:r>
              <a:rPr lang="en-US" altLang="zh-CN" smtClean="0"/>
              <a:t>DVD-RAM</a:t>
            </a:r>
            <a:r>
              <a:rPr lang="zh-CN" altLang="en-US" smtClean="0"/>
              <a:t>、</a:t>
            </a:r>
            <a:r>
              <a:rPr lang="en-US" altLang="zh-CN" smtClean="0"/>
              <a:t>DVD+RW</a:t>
            </a:r>
            <a:r>
              <a:rPr lang="zh-CN" altLang="en-US" smtClean="0"/>
              <a:t>、</a:t>
            </a:r>
            <a:r>
              <a:rPr lang="en-US" altLang="zh-CN" smtClean="0"/>
              <a:t>DVD-RW</a:t>
            </a:r>
            <a:endParaRPr lang="zh-CN" altLang="en-US" smtClean="0"/>
          </a:p>
          <a:p>
            <a:pPr eaLnBrk="1" hangingPunct="1"/>
            <a:endParaRPr lang="zh-CN" altLang="en-US" smtClean="0"/>
          </a:p>
        </p:txBody>
      </p:sp>
      <p:sp>
        <p:nvSpPr>
          <p:cNvPr id="72709" name="Rectangle 4"/>
          <p:cNvSpPr>
            <a:spLocks noChangeArrowheads="1"/>
          </p:cNvSpPr>
          <p:nvPr/>
        </p:nvSpPr>
        <p:spPr bwMode="auto">
          <a:xfrm>
            <a:off x="827088" y="528638"/>
            <a:ext cx="8013700" cy="523875"/>
          </a:xfrm>
          <a:prstGeom prst="rect">
            <a:avLst/>
          </a:prstGeom>
          <a:noFill/>
          <a:ln w="9525">
            <a:noFill/>
            <a:miter lim="800000"/>
            <a:headEnd/>
            <a:tailEnd/>
          </a:ln>
        </p:spPr>
        <p:txBody>
          <a:bodyPr anchor="ctr"/>
          <a:lstStyle/>
          <a:p>
            <a:r>
              <a:rPr lang="en-US" altLang="zh-CN">
                <a:solidFill>
                  <a:srgbClr val="CC0066"/>
                </a:solidFill>
                <a:latin typeface="Arial" charset="0"/>
                <a:ea typeface="黑体" pitchFamily="49" charset="-122"/>
              </a:rPr>
              <a:t>1. DVD </a:t>
            </a:r>
            <a:r>
              <a:rPr lang="zh-CN" altLang="en-US">
                <a:solidFill>
                  <a:srgbClr val="CC0066"/>
                </a:solidFill>
                <a:latin typeface="Arial" charset="0"/>
                <a:ea typeface="黑体" pitchFamily="49" charset="-122"/>
              </a:rPr>
              <a:t>概述</a:t>
            </a: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4"/>
          <p:cNvSpPr>
            <a:spLocks noGrp="1"/>
          </p:cNvSpPr>
          <p:nvPr>
            <p:ph type="sldNum" sz="quarter" idx="11"/>
          </p:nvPr>
        </p:nvSpPr>
        <p:spPr>
          <a:noFill/>
        </p:spPr>
        <p:txBody>
          <a:bodyPr/>
          <a:lstStyle/>
          <a:p>
            <a:fld id="{D3A37FB6-02FF-45D5-8037-9EA9A992E416}" type="slidenum">
              <a:rPr lang="zh-CN" altLang="en-US" smtClean="0">
                <a:ea typeface="宋体" charset="-122"/>
              </a:rPr>
              <a:pPr/>
              <a:t>74</a:t>
            </a:fld>
            <a:endParaRPr lang="en-US" altLang="zh-CN" smtClean="0">
              <a:ea typeface="宋体" charset="-122"/>
            </a:endParaRPr>
          </a:p>
        </p:txBody>
      </p:sp>
      <p:sp>
        <p:nvSpPr>
          <p:cNvPr id="73731" name="Rectangle 2"/>
          <p:cNvSpPr>
            <a:spLocks noGrp="1" noChangeArrowheads="1"/>
          </p:cNvSpPr>
          <p:nvPr>
            <p:ph type="title"/>
          </p:nvPr>
        </p:nvSpPr>
        <p:spPr/>
        <p:txBody>
          <a:bodyPr/>
          <a:lstStyle/>
          <a:p>
            <a:pPr eaLnBrk="1" hangingPunct="1"/>
            <a:r>
              <a:rPr lang="en-US" altLang="zh-CN" smtClean="0"/>
              <a:t>4.5.2 </a:t>
            </a:r>
            <a:r>
              <a:rPr lang="zh-CN" altLang="en-US" smtClean="0"/>
              <a:t>光存储器      </a:t>
            </a:r>
            <a:r>
              <a:rPr lang="zh-CN" altLang="en-US" smtClean="0">
                <a:solidFill>
                  <a:srgbClr val="006600"/>
                </a:solidFill>
              </a:rPr>
              <a:t>二、数字通用光盘</a:t>
            </a:r>
            <a:r>
              <a:rPr lang="en-US" altLang="zh-CN" smtClean="0">
                <a:solidFill>
                  <a:srgbClr val="FF3300"/>
                </a:solidFill>
              </a:rPr>
              <a:t>DVD</a:t>
            </a:r>
          </a:p>
        </p:txBody>
      </p:sp>
      <p:sp>
        <p:nvSpPr>
          <p:cNvPr id="73732" name="Rectangle 4"/>
          <p:cNvSpPr>
            <a:spLocks noChangeArrowheads="1"/>
          </p:cNvSpPr>
          <p:nvPr/>
        </p:nvSpPr>
        <p:spPr bwMode="auto">
          <a:xfrm>
            <a:off x="827088" y="528638"/>
            <a:ext cx="8013700" cy="523875"/>
          </a:xfrm>
          <a:prstGeom prst="rect">
            <a:avLst/>
          </a:prstGeom>
          <a:noFill/>
          <a:ln w="9525">
            <a:noFill/>
            <a:miter lim="800000"/>
            <a:headEnd/>
            <a:tailEnd/>
          </a:ln>
        </p:spPr>
        <p:txBody>
          <a:bodyPr anchor="ctr"/>
          <a:lstStyle/>
          <a:p>
            <a:r>
              <a:rPr lang="en-US" altLang="zh-CN">
                <a:solidFill>
                  <a:srgbClr val="CC0066"/>
                </a:solidFill>
                <a:latin typeface="Arial" charset="0"/>
                <a:ea typeface="黑体" pitchFamily="49" charset="-122"/>
              </a:rPr>
              <a:t>2. DVD </a:t>
            </a:r>
            <a:r>
              <a:rPr lang="zh-CN" altLang="en-US">
                <a:solidFill>
                  <a:srgbClr val="CC0066"/>
                </a:solidFill>
                <a:latin typeface="Arial" charset="0"/>
                <a:ea typeface="黑体" pitchFamily="49" charset="-122"/>
              </a:rPr>
              <a:t>的发展</a:t>
            </a:r>
          </a:p>
        </p:txBody>
      </p:sp>
      <p:pic>
        <p:nvPicPr>
          <p:cNvPr id="73733" name="Picture 5"/>
          <p:cNvPicPr>
            <a:picLocks noChangeAspect="1" noChangeArrowheads="1"/>
          </p:cNvPicPr>
          <p:nvPr/>
        </p:nvPicPr>
        <p:blipFill>
          <a:blip r:embed="rId2" cstate="print"/>
          <a:srcRect r="2788"/>
          <a:stretch>
            <a:fillRect/>
          </a:stretch>
        </p:blipFill>
        <p:spPr bwMode="auto">
          <a:xfrm>
            <a:off x="3924300" y="692150"/>
            <a:ext cx="4814888" cy="3124200"/>
          </a:xfrm>
          <a:prstGeom prst="rect">
            <a:avLst/>
          </a:prstGeom>
          <a:noFill/>
          <a:ln w="9525">
            <a:noFill/>
            <a:miter lim="800000"/>
            <a:headEnd/>
            <a:tailEnd/>
          </a:ln>
        </p:spPr>
      </p:pic>
      <p:sp>
        <p:nvSpPr>
          <p:cNvPr id="73734" name="Rectangle 3"/>
          <p:cNvSpPr>
            <a:spLocks noGrp="1" noChangeArrowheads="1"/>
          </p:cNvSpPr>
          <p:nvPr>
            <p:ph type="body" idx="1"/>
          </p:nvPr>
        </p:nvSpPr>
        <p:spPr>
          <a:xfrm>
            <a:off x="179388" y="3429000"/>
            <a:ext cx="8856662" cy="3024188"/>
          </a:xfrm>
        </p:spPr>
        <p:txBody>
          <a:bodyPr/>
          <a:lstStyle/>
          <a:p>
            <a:pPr eaLnBrk="1" hangingPunct="1"/>
            <a:r>
              <a:rPr lang="zh-CN" altLang="en-US" smtClean="0"/>
              <a:t>东芝：</a:t>
            </a:r>
            <a:r>
              <a:rPr lang="en-US" altLang="zh-CN" smtClean="0"/>
              <a:t>HD-DVD</a:t>
            </a:r>
            <a:r>
              <a:rPr lang="zh-CN" altLang="en-US" smtClean="0"/>
              <a:t>标准</a:t>
            </a:r>
          </a:p>
          <a:p>
            <a:pPr eaLnBrk="1" hangingPunct="1"/>
            <a:r>
              <a:rPr lang="zh-CN" altLang="en-US" smtClean="0"/>
              <a:t>索尼：蓝光光盘标准</a:t>
            </a:r>
          </a:p>
          <a:p>
            <a:pPr lvl="1" eaLnBrk="1" hangingPunct="1"/>
            <a:r>
              <a:rPr lang="zh-CN" altLang="en-US" smtClean="0"/>
              <a:t>直径为</a:t>
            </a:r>
            <a:r>
              <a:rPr lang="en-US" altLang="zh-CN" smtClean="0"/>
              <a:t>12cm</a:t>
            </a:r>
            <a:r>
              <a:rPr lang="zh-CN" altLang="en-US" smtClean="0"/>
              <a:t>，和普通光盘</a:t>
            </a:r>
            <a:r>
              <a:rPr lang="en-US" altLang="zh-CN" smtClean="0">
                <a:latin typeface="宋体" charset="-122"/>
              </a:rPr>
              <a:t>(</a:t>
            </a:r>
            <a:r>
              <a:rPr lang="en-US" altLang="zh-CN" smtClean="0"/>
              <a:t>CD</a:t>
            </a:r>
            <a:r>
              <a:rPr lang="en-US" altLang="zh-CN" smtClean="0">
                <a:latin typeface="宋体" charset="-122"/>
              </a:rPr>
              <a:t>)</a:t>
            </a:r>
            <a:r>
              <a:rPr lang="zh-CN" altLang="en-US" smtClean="0"/>
              <a:t>及数码光盘</a:t>
            </a:r>
            <a:r>
              <a:rPr lang="en-US" altLang="zh-CN" smtClean="0">
                <a:latin typeface="宋体" charset="-122"/>
              </a:rPr>
              <a:t>(</a:t>
            </a:r>
            <a:r>
              <a:rPr lang="en-US" altLang="zh-CN" smtClean="0"/>
              <a:t>DVD</a:t>
            </a:r>
            <a:r>
              <a:rPr lang="en-US" altLang="zh-CN" smtClean="0">
                <a:latin typeface="宋体" charset="-122"/>
              </a:rPr>
              <a:t>)</a:t>
            </a:r>
            <a:r>
              <a:rPr lang="zh-CN" altLang="en-US" smtClean="0"/>
              <a:t>的尺寸一样。</a:t>
            </a:r>
          </a:p>
          <a:p>
            <a:pPr lvl="1" eaLnBrk="1" hangingPunct="1"/>
            <a:r>
              <a:rPr lang="zh-CN" altLang="en-US" smtClean="0"/>
              <a:t>利用波长</a:t>
            </a:r>
            <a:r>
              <a:rPr lang="en-US" altLang="zh-CN" smtClean="0"/>
              <a:t>405nm</a:t>
            </a:r>
            <a:r>
              <a:rPr lang="zh-CN" altLang="en-US" smtClean="0"/>
              <a:t>蓝色激光在单面单层光盘上可以录制、播放长达</a:t>
            </a:r>
            <a:r>
              <a:rPr lang="en-US" altLang="zh-CN" smtClean="0"/>
              <a:t>27GB</a:t>
            </a:r>
            <a:r>
              <a:rPr lang="zh-CN" altLang="en-US" smtClean="0"/>
              <a:t>的视频数据。</a:t>
            </a: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4"/>
          <p:cNvSpPr>
            <a:spLocks noGrp="1"/>
          </p:cNvSpPr>
          <p:nvPr>
            <p:ph type="sldNum" sz="quarter" idx="11"/>
          </p:nvPr>
        </p:nvSpPr>
        <p:spPr>
          <a:noFill/>
        </p:spPr>
        <p:txBody>
          <a:bodyPr/>
          <a:lstStyle/>
          <a:p>
            <a:fld id="{9D29607A-E099-45F6-853E-D4B9AF22436F}" type="slidenum">
              <a:rPr lang="zh-CN" altLang="en-US" smtClean="0">
                <a:ea typeface="宋体" charset="-122"/>
              </a:rPr>
              <a:pPr/>
              <a:t>75</a:t>
            </a:fld>
            <a:endParaRPr lang="en-US" altLang="zh-CN" smtClean="0">
              <a:ea typeface="宋体" charset="-122"/>
            </a:endParaRPr>
          </a:p>
        </p:txBody>
      </p:sp>
      <p:sp>
        <p:nvSpPr>
          <p:cNvPr id="74755" name="Rectangle 2"/>
          <p:cNvSpPr>
            <a:spLocks noGrp="1" noChangeArrowheads="1"/>
          </p:cNvSpPr>
          <p:nvPr>
            <p:ph type="title"/>
          </p:nvPr>
        </p:nvSpPr>
        <p:spPr/>
        <p:txBody>
          <a:bodyPr/>
          <a:lstStyle/>
          <a:p>
            <a:pPr eaLnBrk="1" hangingPunct="1"/>
            <a:r>
              <a:rPr lang="en-US" altLang="zh-CN" smtClean="0"/>
              <a:t>4.5.2 </a:t>
            </a:r>
            <a:r>
              <a:rPr lang="zh-CN" altLang="en-US" smtClean="0"/>
              <a:t>光存储器      </a:t>
            </a:r>
            <a:r>
              <a:rPr lang="zh-CN" altLang="en-US" smtClean="0">
                <a:solidFill>
                  <a:srgbClr val="006600"/>
                </a:solidFill>
              </a:rPr>
              <a:t>二、数字通用光盘</a:t>
            </a:r>
            <a:r>
              <a:rPr lang="en-US" altLang="zh-CN" smtClean="0">
                <a:solidFill>
                  <a:srgbClr val="FF3300"/>
                </a:solidFill>
              </a:rPr>
              <a:t>DVD</a:t>
            </a:r>
          </a:p>
        </p:txBody>
      </p:sp>
      <p:sp>
        <p:nvSpPr>
          <p:cNvPr id="74756" name="Rectangle 3"/>
          <p:cNvSpPr>
            <a:spLocks noChangeArrowheads="1"/>
          </p:cNvSpPr>
          <p:nvPr/>
        </p:nvSpPr>
        <p:spPr bwMode="auto">
          <a:xfrm>
            <a:off x="827088" y="528638"/>
            <a:ext cx="8013700" cy="523875"/>
          </a:xfrm>
          <a:prstGeom prst="rect">
            <a:avLst/>
          </a:prstGeom>
          <a:noFill/>
          <a:ln w="9525">
            <a:noFill/>
            <a:miter lim="800000"/>
            <a:headEnd/>
            <a:tailEnd/>
          </a:ln>
        </p:spPr>
        <p:txBody>
          <a:bodyPr anchor="ctr"/>
          <a:lstStyle/>
          <a:p>
            <a:r>
              <a:rPr lang="en-US" altLang="zh-CN">
                <a:solidFill>
                  <a:srgbClr val="CC0066"/>
                </a:solidFill>
                <a:latin typeface="Arial" charset="0"/>
                <a:ea typeface="黑体" pitchFamily="49" charset="-122"/>
              </a:rPr>
              <a:t>2. DVD </a:t>
            </a:r>
            <a:r>
              <a:rPr lang="zh-CN" altLang="en-US">
                <a:solidFill>
                  <a:srgbClr val="CC0066"/>
                </a:solidFill>
                <a:latin typeface="Arial" charset="0"/>
                <a:ea typeface="黑体" pitchFamily="49" charset="-122"/>
              </a:rPr>
              <a:t>的发展</a:t>
            </a:r>
          </a:p>
        </p:txBody>
      </p:sp>
      <p:pic>
        <p:nvPicPr>
          <p:cNvPr id="74757" name="Picture 7"/>
          <p:cNvPicPr>
            <a:picLocks noChangeAspect="1" noChangeArrowheads="1"/>
          </p:cNvPicPr>
          <p:nvPr/>
        </p:nvPicPr>
        <p:blipFill>
          <a:blip r:embed="rId2" cstate="print"/>
          <a:srcRect/>
          <a:stretch>
            <a:fillRect/>
          </a:stretch>
        </p:blipFill>
        <p:spPr bwMode="auto">
          <a:xfrm>
            <a:off x="3492500" y="692150"/>
            <a:ext cx="2232025" cy="1905000"/>
          </a:xfrm>
          <a:prstGeom prst="rect">
            <a:avLst/>
          </a:prstGeom>
          <a:noFill/>
          <a:ln w="9525">
            <a:noFill/>
            <a:miter lim="800000"/>
            <a:headEnd/>
            <a:tailEnd/>
          </a:ln>
        </p:spPr>
      </p:pic>
      <p:pic>
        <p:nvPicPr>
          <p:cNvPr id="74758" name="Picture 8"/>
          <p:cNvPicPr>
            <a:picLocks noChangeAspect="1" noChangeArrowheads="1"/>
          </p:cNvPicPr>
          <p:nvPr/>
        </p:nvPicPr>
        <p:blipFill>
          <a:blip r:embed="rId3" cstate="print"/>
          <a:srcRect r="999"/>
          <a:stretch>
            <a:fillRect/>
          </a:stretch>
        </p:blipFill>
        <p:spPr bwMode="auto">
          <a:xfrm>
            <a:off x="6011863" y="908050"/>
            <a:ext cx="2828925" cy="1562100"/>
          </a:xfrm>
          <a:prstGeom prst="rect">
            <a:avLst/>
          </a:prstGeom>
          <a:noFill/>
          <a:ln w="9525">
            <a:noFill/>
            <a:miter lim="800000"/>
            <a:headEnd/>
            <a:tailEnd/>
          </a:ln>
        </p:spPr>
      </p:pic>
      <p:graphicFrame>
        <p:nvGraphicFramePr>
          <p:cNvPr id="1767433" name="Group 9"/>
          <p:cNvGraphicFramePr>
            <a:graphicFrameLocks noGrp="1"/>
          </p:cNvGraphicFramePr>
          <p:nvPr/>
        </p:nvGraphicFramePr>
        <p:xfrm>
          <a:off x="1458913" y="2852738"/>
          <a:ext cx="5491162" cy="1188720"/>
        </p:xfrm>
        <a:graphic>
          <a:graphicData uri="http://schemas.openxmlformats.org/drawingml/2006/table">
            <a:tbl>
              <a:tblPr/>
              <a:tblGrid>
                <a:gridCol w="2251075">
                  <a:extLst>
                    <a:ext uri="{9D8B030D-6E8A-4147-A177-3AD203B41FA5}">
                      <a16:colId xmlns:a16="http://schemas.microsoft.com/office/drawing/2014/main" val="20000"/>
                    </a:ext>
                  </a:extLst>
                </a:gridCol>
                <a:gridCol w="1709737">
                  <a:extLst>
                    <a:ext uri="{9D8B030D-6E8A-4147-A177-3AD203B41FA5}">
                      <a16:colId xmlns:a16="http://schemas.microsoft.com/office/drawing/2014/main" val="20001"/>
                    </a:ext>
                  </a:extLst>
                </a:gridCol>
                <a:gridCol w="1530350">
                  <a:extLst>
                    <a:ext uri="{9D8B030D-6E8A-4147-A177-3AD203B41FA5}">
                      <a16:colId xmlns:a16="http://schemas.microsoft.com/office/drawing/2014/main" val="20002"/>
                    </a:ext>
                  </a:extLst>
                </a:gridCol>
              </a:tblGrid>
              <a:tr h="2301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Types of Disc's</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Single Layer</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Dual  Layer</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2301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Single Sided Disc</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rPr>
                        <a:t>25GB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50GB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2301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Double sided Disc</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50GB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100GB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bl>
          </a:graphicData>
        </a:graphic>
      </p:graphicFrame>
      <p:graphicFrame>
        <p:nvGraphicFramePr>
          <p:cNvPr id="1767451" name="Group 27"/>
          <p:cNvGraphicFramePr>
            <a:graphicFrameLocks noGrp="1"/>
          </p:cNvGraphicFramePr>
          <p:nvPr/>
        </p:nvGraphicFramePr>
        <p:xfrm>
          <a:off x="468313" y="4292600"/>
          <a:ext cx="8191500" cy="1981200"/>
        </p:xfrm>
        <a:graphic>
          <a:graphicData uri="http://schemas.openxmlformats.org/drawingml/2006/table">
            <a:tbl>
              <a:tblPr/>
              <a:tblGrid>
                <a:gridCol w="1574800">
                  <a:extLst>
                    <a:ext uri="{9D8B030D-6E8A-4147-A177-3AD203B41FA5}">
                      <a16:colId xmlns:a16="http://schemas.microsoft.com/office/drawing/2014/main" val="20000"/>
                    </a:ext>
                  </a:extLst>
                </a:gridCol>
                <a:gridCol w="1395412">
                  <a:extLst>
                    <a:ext uri="{9D8B030D-6E8A-4147-A177-3AD203B41FA5}">
                      <a16:colId xmlns:a16="http://schemas.microsoft.com/office/drawing/2014/main" val="20001"/>
                    </a:ext>
                  </a:extLst>
                </a:gridCol>
                <a:gridCol w="1350963">
                  <a:extLst>
                    <a:ext uri="{9D8B030D-6E8A-4147-A177-3AD203B41FA5}">
                      <a16:colId xmlns:a16="http://schemas.microsoft.com/office/drawing/2014/main" val="20002"/>
                    </a:ext>
                  </a:extLst>
                </a:gridCol>
                <a:gridCol w="3870325">
                  <a:extLst>
                    <a:ext uri="{9D8B030D-6E8A-4147-A177-3AD203B41FA5}">
                      <a16:colId xmlns:a16="http://schemas.microsoft.com/office/drawing/2014/main" val="20003"/>
                    </a:ext>
                  </a:extLst>
                </a:gridCol>
              </a:tblGrid>
              <a:tr h="2301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Drive speed</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Data rate</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Write time for Single Layer BD</a:t>
                      </a:r>
                      <a:endParaRPr kumimoji="0" lang="zh-CN" altLang="en-US" sz="20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r h="2301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rPr>
                        <a:t>1X</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36 Mbit/s</a:t>
                      </a:r>
                    </a:p>
                  </a:txBody>
                  <a:tcPr horzOverflow="overflow">
                    <a:lnL w="2857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rPr>
                        <a:t>4.5 MB/s</a:t>
                      </a:r>
                    </a:p>
                  </a:txBody>
                  <a:tcPr horzOverflow="overflow">
                    <a:lnL w="952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rPr>
                        <a:t>95 min</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2444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2X</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72 Mbit/s</a:t>
                      </a:r>
                    </a:p>
                  </a:txBody>
                  <a:tcPr horzOverflow="overflow">
                    <a:lnL w="2857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9 MB/s</a:t>
                      </a:r>
                    </a:p>
                  </a:txBody>
                  <a:tcPr horzOverflow="overflow">
                    <a:lnL w="952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47 min.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1508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8X</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288 Mbit/s</a:t>
                      </a:r>
                    </a:p>
                  </a:txBody>
                  <a:tcPr horzOverflow="overflow">
                    <a:lnL w="2857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36 MB/s</a:t>
                      </a:r>
                    </a:p>
                  </a:txBody>
                  <a:tcPr horzOverflow="overflow">
                    <a:lnL w="952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12 min.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12X</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432 Mbit/s</a:t>
                      </a:r>
                    </a:p>
                  </a:txBody>
                  <a:tcPr horzOverflow="overflow">
                    <a:lnL w="2857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54 MB/s</a:t>
                      </a:r>
                    </a:p>
                  </a:txBody>
                  <a:tcPr horzOverflow="overflow">
                    <a:lnL w="952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8 min.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2A583-B326-4EAA-9FFC-F86EBF3FDA1D}" type="slidenum">
              <a:rPr kumimoji="0" lang="zh-CN" altLang="en-US" sz="1200" b="0" i="0" u="none" strike="noStrike" kern="1200" cap="none" spc="0" normalizeH="0" baseline="0" noProof="0" smtClean="0">
                <a:ln>
                  <a:noFill/>
                </a:ln>
                <a:solidFill>
                  <a:srgbClr val="000000"/>
                </a:solidFill>
                <a:effectLst/>
                <a:uLnTx/>
                <a:uFillTx/>
                <a:latin typeface="Arial Black" pitchFamily="34"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200" b="0" i="0" u="none" strike="noStrike" kern="1200" cap="none" spc="0" normalizeH="0" baseline="0" noProof="0" smtClean="0">
              <a:ln>
                <a:noFill/>
              </a:ln>
              <a:solidFill>
                <a:srgbClr val="000000"/>
              </a:solidFill>
              <a:effectLst/>
              <a:uLnTx/>
              <a:uFillTx/>
              <a:latin typeface="Arial Black" pitchFamily="34" charset="0"/>
              <a:ea typeface="宋体" charset="-122"/>
              <a:cs typeface="+mn-cs"/>
            </a:endParaRPr>
          </a:p>
        </p:txBody>
      </p:sp>
      <p:sp>
        <p:nvSpPr>
          <p:cNvPr id="41987" name="Rectangle 4"/>
          <p:cNvSpPr>
            <a:spLocks noGrp="1" noChangeArrowheads="1"/>
          </p:cNvSpPr>
          <p:nvPr>
            <p:ph type="body" idx="1"/>
          </p:nvPr>
        </p:nvSpPr>
        <p:spPr>
          <a:xfrm>
            <a:off x="250825" y="476251"/>
            <a:ext cx="8675688" cy="1008534"/>
          </a:xfrm>
        </p:spPr>
        <p:txBody>
          <a:bodyPr/>
          <a:lstStyle/>
          <a:p>
            <a:pPr marL="0" indent="0" eaLnBrk="1" hangingPunct="1">
              <a:buFont typeface="Wingdings" pitchFamily="2" charset="2"/>
              <a:buNone/>
            </a:pPr>
            <a:r>
              <a:rPr lang="en-US" altLang="zh-CN" dirty="0" smtClean="0"/>
              <a:t>《Computer Architecture: A Quantitative Approach》</a:t>
            </a:r>
            <a:br>
              <a:rPr lang="en-US" altLang="zh-CN" dirty="0" smtClean="0"/>
            </a:br>
            <a:r>
              <a:rPr lang="en-US" altLang="zh-CN" dirty="0" smtClean="0"/>
              <a:t>   John </a:t>
            </a:r>
            <a:r>
              <a:rPr lang="en-US" altLang="zh-CN" dirty="0" err="1" smtClean="0"/>
              <a:t>L.Hennessy</a:t>
            </a:r>
            <a:r>
              <a:rPr lang="en-US" altLang="zh-CN" dirty="0" smtClean="0"/>
              <a:t>,  David </a:t>
            </a:r>
            <a:r>
              <a:rPr lang="en-US" altLang="zh-CN" dirty="0" err="1" smtClean="0"/>
              <a:t>A.Patterson</a:t>
            </a:r>
            <a:endParaRPr lang="zh-CN" altLang="en-US" dirty="0" smtClean="0"/>
          </a:p>
        </p:txBody>
      </p:sp>
      <p:sp>
        <p:nvSpPr>
          <p:cNvPr id="41989" name="AutoShape 6">
            <a:hlinkClick r:id="rId3" action="ppaction://hlinksldjump" highlightClick="1"/>
          </p:cNvPr>
          <p:cNvSpPr>
            <a:spLocks noChangeArrowheads="1"/>
          </p:cNvSpPr>
          <p:nvPr/>
        </p:nvSpPr>
        <p:spPr bwMode="auto">
          <a:xfrm>
            <a:off x="8170353" y="1104107"/>
            <a:ext cx="719137" cy="719138"/>
          </a:xfrm>
          <a:prstGeom prst="actionButtonReturn">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zh-CN" altLang="en-US" sz="2800" b="1" i="0" u="none" strike="noStrike" kern="1200" cap="none" spc="0" normalizeH="0" baseline="0" noProof="0">
              <a:ln>
                <a:noFill/>
              </a:ln>
              <a:solidFill>
                <a:srgbClr val="000000"/>
              </a:solidFill>
              <a:effectLst/>
              <a:uLnTx/>
              <a:uFillTx/>
              <a:latin typeface="Times New Roman" pitchFamily="18" charset="0"/>
              <a:ea typeface="宋体" charset="-122"/>
              <a:cs typeface="+mn-cs"/>
            </a:endParaRPr>
          </a:p>
        </p:txBody>
      </p:sp>
      <p:sp>
        <p:nvSpPr>
          <p:cNvPr id="2" name="矩形 1"/>
          <p:cNvSpPr/>
          <p:nvPr/>
        </p:nvSpPr>
        <p:spPr>
          <a:xfrm>
            <a:off x="108400" y="1463676"/>
            <a:ext cx="4319583" cy="4893647"/>
          </a:xfrm>
          <a:prstGeom prst="rect">
            <a:avLst/>
          </a:prstGeom>
        </p:spPr>
        <p:txBody>
          <a:bodyPr wrap="square">
            <a:spAutoFit/>
          </a:bodyPr>
          <a:lstStyle/>
          <a:p>
            <a:r>
              <a:rPr lang="zh-CN" altLang="en-US" sz="2400" dirty="0"/>
              <a:t>约翰·</a:t>
            </a:r>
            <a:r>
              <a:rPr lang="zh-CN" altLang="en-US" sz="2400" dirty="0" smtClean="0"/>
              <a:t>轩尼诗</a:t>
            </a:r>
          </a:p>
          <a:p>
            <a:pPr marL="342900" indent="-342900">
              <a:buClr>
                <a:srgbClr val="FF6600"/>
              </a:buClr>
              <a:buSzPct val="75000"/>
              <a:buFont typeface="Wingdings" panose="05000000000000000000" pitchFamily="2" charset="2"/>
              <a:buChar char="u"/>
            </a:pPr>
            <a:r>
              <a:rPr lang="zh-CN" altLang="en-US" sz="2400" dirty="0" smtClean="0"/>
              <a:t>MIPS 科技公司创始人。</a:t>
            </a:r>
          </a:p>
          <a:p>
            <a:pPr marL="342900" indent="-342900">
              <a:buClr>
                <a:srgbClr val="FF6600"/>
              </a:buClr>
              <a:buSzPct val="75000"/>
              <a:buFont typeface="Wingdings" panose="05000000000000000000" pitchFamily="2" charset="2"/>
              <a:buChar char="u"/>
            </a:pPr>
            <a:r>
              <a:rPr lang="zh-CN" altLang="en-US" sz="2400" dirty="0" smtClean="0"/>
              <a:t>第十</a:t>
            </a:r>
            <a:r>
              <a:rPr lang="zh-CN" altLang="en-US" sz="2400" dirty="0"/>
              <a:t>任斯坦福大学校长（2000～2016），在这段时间内斯坦福完成了从一个地区性教育机构到世界顶级大学的蜕变，斯坦福外围的硅谷也成为了世界创新的引擎，而Hennessy教授则成为公认</a:t>
            </a:r>
            <a:r>
              <a:rPr lang="zh-CN" altLang="en-US" sz="2400" dirty="0" smtClean="0"/>
              <a:t>的“硅谷教父”。</a:t>
            </a:r>
            <a:endParaRPr lang="zh-CN" altLang="en-US" sz="2400" dirty="0"/>
          </a:p>
          <a:p>
            <a:pPr marL="342900" indent="-342900">
              <a:buClr>
                <a:srgbClr val="FF6600"/>
              </a:buClr>
              <a:buSzPct val="75000"/>
              <a:buFont typeface="Wingdings" panose="05000000000000000000" pitchFamily="2" charset="2"/>
              <a:buChar char="u"/>
            </a:pPr>
            <a:r>
              <a:rPr lang="zh-CN" altLang="en-US" sz="2400" dirty="0"/>
              <a:t>2004年加入了Google（后来的Alphabet公司）的董事会，并于2007年担任独立董事。</a:t>
            </a:r>
          </a:p>
        </p:txBody>
      </p:sp>
      <p:sp>
        <p:nvSpPr>
          <p:cNvPr id="3" name="矩形 2"/>
          <p:cNvSpPr/>
          <p:nvPr/>
        </p:nvSpPr>
        <p:spPr>
          <a:xfrm>
            <a:off x="4648189" y="1484785"/>
            <a:ext cx="4278323" cy="4154984"/>
          </a:xfrm>
          <a:prstGeom prst="rect">
            <a:avLst/>
          </a:prstGeom>
        </p:spPr>
        <p:txBody>
          <a:bodyPr wrap="square">
            <a:spAutoFit/>
          </a:bodyPr>
          <a:lstStyle/>
          <a:p>
            <a:r>
              <a:rPr lang="zh-CN" altLang="en-US" sz="2400" dirty="0" smtClean="0"/>
              <a:t>大卫·帕特森</a:t>
            </a:r>
            <a:endParaRPr lang="zh-CN" altLang="en-US" sz="2400" dirty="0"/>
          </a:p>
          <a:p>
            <a:pPr marL="342900" indent="-342900">
              <a:buClr>
                <a:srgbClr val="FF6600"/>
              </a:buClr>
              <a:buSzPct val="75000"/>
              <a:buFont typeface="Wingdings" panose="05000000000000000000" pitchFamily="2" charset="2"/>
              <a:buChar char="u"/>
            </a:pPr>
            <a:r>
              <a:rPr lang="zh-CN" altLang="en-US" sz="2400" dirty="0"/>
              <a:t>长期进行RISC的研究，RISC-I为商业SPARC体系结构奠定了基础。</a:t>
            </a:r>
          </a:p>
          <a:p>
            <a:pPr marL="342900" indent="-342900">
              <a:buClr>
                <a:srgbClr val="FF6600"/>
              </a:buClr>
              <a:buSzPct val="75000"/>
              <a:buFont typeface="Wingdings" panose="05000000000000000000" pitchFamily="2" charset="2"/>
              <a:buChar char="u"/>
            </a:pPr>
            <a:r>
              <a:rPr lang="zh-CN" altLang="en-US" sz="2400" dirty="0"/>
              <a:t>是磁盘阵列 RAID 的研发者之一。</a:t>
            </a:r>
          </a:p>
          <a:p>
            <a:pPr marL="342900" indent="-342900">
              <a:buClr>
                <a:srgbClr val="FF6600"/>
              </a:buClr>
              <a:buSzPct val="75000"/>
              <a:buFont typeface="Wingdings" panose="05000000000000000000" pitchFamily="2" charset="2"/>
              <a:buChar char="u"/>
            </a:pPr>
            <a:r>
              <a:rPr lang="zh-CN" altLang="en-US" sz="2400" dirty="0"/>
              <a:t>2004～2006年，任美国计算机协会主席。</a:t>
            </a:r>
          </a:p>
          <a:p>
            <a:pPr marL="342900" indent="-342900">
              <a:buClr>
                <a:srgbClr val="FF6600"/>
              </a:buClr>
              <a:buSzPct val="75000"/>
              <a:buFont typeface="Wingdings" panose="05000000000000000000" pitchFamily="2" charset="2"/>
              <a:buChar char="u"/>
            </a:pPr>
            <a:r>
              <a:rPr lang="zh-CN" altLang="en-US" sz="2400" dirty="0"/>
              <a:t>2016年，从加州大学伯克利分校退休。一年之后，加入谷歌 TPU 团队。</a:t>
            </a:r>
          </a:p>
        </p:txBody>
      </p:sp>
      <p:sp>
        <p:nvSpPr>
          <p:cNvPr id="4" name="矩形 3"/>
          <p:cNvSpPr/>
          <p:nvPr/>
        </p:nvSpPr>
        <p:spPr>
          <a:xfrm>
            <a:off x="4648189" y="5705353"/>
            <a:ext cx="4572000" cy="830997"/>
          </a:xfrm>
          <a:prstGeom prst="rect">
            <a:avLst/>
          </a:prstGeom>
        </p:spPr>
        <p:txBody>
          <a:bodyPr>
            <a:spAutoFit/>
          </a:bodyPr>
          <a:lstStyle/>
          <a:p>
            <a:r>
              <a:rPr lang="zh-CN" altLang="en-US" sz="2400" dirty="0"/>
              <a:t>2000年约翰·冯·诺依曼奖。</a:t>
            </a:r>
          </a:p>
          <a:p>
            <a:r>
              <a:rPr lang="zh-CN" altLang="en-US" sz="2400" dirty="0"/>
              <a:t>2017年ACM图灵奖。</a:t>
            </a:r>
          </a:p>
        </p:txBody>
      </p:sp>
      <p:cxnSp>
        <p:nvCxnSpPr>
          <p:cNvPr id="6" name="直接连接符 5"/>
          <p:cNvCxnSpPr/>
          <p:nvPr/>
        </p:nvCxnSpPr>
        <p:spPr bwMode="auto">
          <a:xfrm>
            <a:off x="108400" y="1463676"/>
            <a:ext cx="7847976" cy="0"/>
          </a:xfrm>
          <a:prstGeom prst="line">
            <a:avLst/>
          </a:prstGeom>
          <a:solidFill>
            <a:schemeClr val="accent1"/>
          </a:solidFill>
          <a:ln w="76200" cap="flat" cmpd="tri" algn="ctr">
            <a:solidFill>
              <a:srgbClr val="008000"/>
            </a:solidFill>
            <a:prstDash val="solid"/>
            <a:round/>
            <a:headEnd type="none" w="med" len="med"/>
            <a:tailEnd type="none" w="med" len="med"/>
          </a:ln>
          <a:effectLst/>
        </p:spPr>
      </p:cxnSp>
      <p:cxnSp>
        <p:nvCxnSpPr>
          <p:cNvPr id="9" name="直接连接符 8"/>
          <p:cNvCxnSpPr/>
          <p:nvPr/>
        </p:nvCxnSpPr>
        <p:spPr bwMode="auto">
          <a:xfrm>
            <a:off x="4499992" y="1463676"/>
            <a:ext cx="0" cy="5072674"/>
          </a:xfrm>
          <a:prstGeom prst="line">
            <a:avLst/>
          </a:prstGeom>
          <a:solidFill>
            <a:schemeClr val="accent1"/>
          </a:solidFill>
          <a:ln w="76200" cap="flat" cmpd="tri" algn="ctr">
            <a:solidFill>
              <a:srgbClr val="008000"/>
            </a:solidFill>
            <a:prstDash val="solid"/>
            <a:round/>
            <a:headEnd type="none" w="med" len="med"/>
            <a:tailEnd type="none" w="med" len="med"/>
          </a:ln>
          <a:effectLst/>
        </p:spPr>
      </p:cxnSp>
      <p:cxnSp>
        <p:nvCxnSpPr>
          <p:cNvPr id="12" name="直接连接符 11"/>
          <p:cNvCxnSpPr/>
          <p:nvPr/>
        </p:nvCxnSpPr>
        <p:spPr bwMode="auto">
          <a:xfrm>
            <a:off x="4499992" y="5670517"/>
            <a:ext cx="4389498" cy="0"/>
          </a:xfrm>
          <a:prstGeom prst="line">
            <a:avLst/>
          </a:prstGeom>
          <a:solidFill>
            <a:schemeClr val="accent1"/>
          </a:solidFill>
          <a:ln w="76200" cap="flat" cmpd="tri" algn="ctr">
            <a:solidFill>
              <a:srgbClr val="008000"/>
            </a:solidFill>
            <a:prstDash val="solid"/>
            <a:round/>
            <a:headEnd type="none" w="med" len="med"/>
            <a:tailEnd type="none" w="med" len="med"/>
          </a:ln>
          <a:effectLst/>
        </p:spPr>
      </p:cxnSp>
      <p:cxnSp>
        <p:nvCxnSpPr>
          <p:cNvPr id="20" name="直接连接符 19"/>
          <p:cNvCxnSpPr/>
          <p:nvPr/>
        </p:nvCxnSpPr>
        <p:spPr bwMode="auto">
          <a:xfrm>
            <a:off x="108400" y="6546297"/>
            <a:ext cx="8061953" cy="0"/>
          </a:xfrm>
          <a:prstGeom prst="line">
            <a:avLst/>
          </a:prstGeom>
          <a:solidFill>
            <a:schemeClr val="accent1"/>
          </a:solidFill>
          <a:ln w="76200" cap="flat" cmpd="tri" algn="ctr">
            <a:solidFill>
              <a:srgbClr val="008000"/>
            </a:solidFill>
            <a:prstDash val="solid"/>
            <a:round/>
            <a:headEnd type="none" w="med" len="med"/>
            <a:tailEnd type="none" w="med" len="med"/>
          </a:ln>
          <a:effectLst/>
        </p:spPr>
      </p:cxnSp>
    </p:spTree>
    <p:extLst>
      <p:ext uri="{BB962C8B-B14F-4D97-AF65-F5344CB8AC3E}">
        <p14:creationId xmlns:p14="http://schemas.microsoft.com/office/powerpoint/2010/main" val="277756110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4"/>
          <p:cNvSpPr>
            <a:spLocks noGrp="1"/>
          </p:cNvSpPr>
          <p:nvPr>
            <p:ph type="sldNum" sz="quarter" idx="11"/>
          </p:nvPr>
        </p:nvSpPr>
        <p:spPr>
          <a:noFill/>
        </p:spPr>
        <p:txBody>
          <a:bodyPr/>
          <a:lstStyle/>
          <a:p>
            <a:fld id="{01AF59C3-70B5-413B-9864-402DD95CEA7A}" type="slidenum">
              <a:rPr lang="zh-CN" altLang="en-US" smtClean="0">
                <a:ea typeface="宋体" charset="-122"/>
              </a:rPr>
              <a:pPr/>
              <a:t>8</a:t>
            </a:fld>
            <a:endParaRPr lang="en-US" altLang="zh-CN" smtClean="0">
              <a:ea typeface="宋体" charset="-122"/>
            </a:endParaRPr>
          </a:p>
        </p:txBody>
      </p:sp>
      <p:sp>
        <p:nvSpPr>
          <p:cNvPr id="20483"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a:t>
            </a:r>
            <a:r>
              <a:rPr lang="en-US" altLang="zh-CN" smtClean="0">
                <a:solidFill>
                  <a:srgbClr val="008000"/>
                </a:solidFill>
              </a:rPr>
              <a:t>1.</a:t>
            </a:r>
            <a:r>
              <a:rPr lang="en-US" altLang="zh-CN" smtClean="0"/>
              <a:t> </a:t>
            </a:r>
            <a:r>
              <a:rPr lang="zh-CN" altLang="en-US" smtClean="0"/>
              <a:t>磁记录</a:t>
            </a:r>
            <a:r>
              <a:rPr lang="zh-CN" altLang="en-US" smtClean="0">
                <a:solidFill>
                  <a:srgbClr val="FF6600"/>
                </a:solidFill>
              </a:rPr>
              <a:t>原理</a:t>
            </a:r>
          </a:p>
        </p:txBody>
      </p:sp>
      <p:sp>
        <p:nvSpPr>
          <p:cNvPr id="20484" name="Rectangle 3"/>
          <p:cNvSpPr>
            <a:spLocks noGrp="1" noChangeArrowheads="1"/>
          </p:cNvSpPr>
          <p:nvPr>
            <p:ph type="body" idx="1"/>
          </p:nvPr>
        </p:nvSpPr>
        <p:spPr>
          <a:xfrm>
            <a:off x="457200" y="1916113"/>
            <a:ext cx="8507413" cy="4105275"/>
          </a:xfrm>
        </p:spPr>
        <p:txBody>
          <a:bodyPr/>
          <a:lstStyle/>
          <a:p>
            <a:pPr eaLnBrk="1" hangingPunct="1">
              <a:spcBef>
                <a:spcPct val="10000"/>
              </a:spcBef>
            </a:pPr>
            <a:r>
              <a:rPr lang="zh-CN" altLang="en-US" smtClean="0"/>
              <a:t>来自总线的并行数据</a:t>
            </a:r>
            <a:r>
              <a:rPr lang="zh-CN" altLang="en-US" smtClean="0">
                <a:latin typeface="+mn-ea"/>
              </a:rPr>
              <a:t>→</a:t>
            </a:r>
            <a:r>
              <a:rPr lang="zh-CN" altLang="en-US" smtClean="0"/>
              <a:t>并</a:t>
            </a:r>
            <a:r>
              <a:rPr lang="en-US" altLang="zh-CN" smtClean="0"/>
              <a:t>-</a:t>
            </a:r>
            <a:r>
              <a:rPr lang="zh-CN" altLang="en-US" smtClean="0"/>
              <a:t>串转换电路</a:t>
            </a:r>
            <a:r>
              <a:rPr lang="zh-CN" altLang="en-US" smtClean="0">
                <a:latin typeface="+mn-ea"/>
              </a:rPr>
              <a:t>→</a:t>
            </a:r>
            <a:r>
              <a:rPr lang="zh-CN" altLang="en-US" smtClean="0"/>
              <a:t/>
            </a:r>
            <a:br>
              <a:rPr lang="zh-CN" altLang="en-US" smtClean="0"/>
            </a:br>
            <a:r>
              <a:rPr lang="zh-CN" altLang="en-US" smtClean="0"/>
              <a:t>写电流驱动器</a:t>
            </a:r>
            <a:r>
              <a:rPr lang="zh-CN" altLang="en-US" smtClean="0">
                <a:latin typeface="+mn-ea"/>
              </a:rPr>
              <a:t>→</a:t>
            </a:r>
            <a:r>
              <a:rPr lang="zh-CN" altLang="en-US" smtClean="0"/>
              <a:t>读写开关</a:t>
            </a:r>
            <a:r>
              <a:rPr lang="zh-CN" altLang="en-US" smtClean="0">
                <a:latin typeface="+mn-ea"/>
              </a:rPr>
              <a:t>→</a:t>
            </a:r>
            <a:r>
              <a:rPr lang="zh-CN" altLang="en-US" smtClean="0"/>
              <a:t>读写磁头</a:t>
            </a:r>
            <a:r>
              <a:rPr lang="zh-CN" altLang="en-US" smtClean="0">
                <a:latin typeface="+mn-ea"/>
              </a:rPr>
              <a:t>→</a:t>
            </a:r>
            <a:r>
              <a:rPr lang="zh-CN" altLang="en-US" smtClean="0"/>
              <a:t>磁介质层</a:t>
            </a:r>
          </a:p>
          <a:p>
            <a:pPr eaLnBrk="1" hangingPunct="1">
              <a:spcBef>
                <a:spcPct val="10000"/>
              </a:spcBef>
            </a:pPr>
            <a:r>
              <a:rPr lang="zh-CN" altLang="en-US" smtClean="0"/>
              <a:t>磁介质层</a:t>
            </a:r>
            <a:r>
              <a:rPr lang="zh-CN" altLang="en-US" smtClean="0">
                <a:latin typeface="+mn-ea"/>
              </a:rPr>
              <a:t>→</a:t>
            </a:r>
            <a:r>
              <a:rPr lang="zh-CN" altLang="en-US" smtClean="0"/>
              <a:t>读写磁头</a:t>
            </a:r>
            <a:r>
              <a:rPr lang="zh-CN" altLang="en-US" smtClean="0">
                <a:latin typeface="+mn-ea"/>
              </a:rPr>
              <a:t>→</a:t>
            </a:r>
            <a:r>
              <a:rPr lang="zh-CN" altLang="en-US" smtClean="0"/>
              <a:t>读写开关</a:t>
            </a:r>
            <a:r>
              <a:rPr lang="zh-CN" altLang="en-US" smtClean="0">
                <a:latin typeface="+mn-ea"/>
              </a:rPr>
              <a:t>→</a:t>
            </a:r>
            <a:r>
              <a:rPr lang="zh-CN" altLang="en-US" smtClean="0"/>
              <a:t>读放电路</a:t>
            </a:r>
            <a:r>
              <a:rPr lang="zh-CN" altLang="en-US" smtClean="0">
                <a:latin typeface="+mn-ea"/>
              </a:rPr>
              <a:t>→</a:t>
            </a:r>
            <a:r>
              <a:rPr lang="zh-CN" altLang="en-US" smtClean="0"/>
              <a:t/>
            </a:r>
            <a:br>
              <a:rPr lang="zh-CN" altLang="en-US" smtClean="0"/>
            </a:br>
            <a:r>
              <a:rPr lang="zh-CN" altLang="en-US" smtClean="0"/>
              <a:t>串</a:t>
            </a:r>
            <a:r>
              <a:rPr lang="en-US" altLang="zh-CN" smtClean="0"/>
              <a:t>-</a:t>
            </a:r>
            <a:r>
              <a:rPr lang="zh-CN" altLang="en-US" smtClean="0"/>
              <a:t>并转换电路</a:t>
            </a:r>
            <a:r>
              <a:rPr lang="zh-CN" altLang="en-US" smtClean="0">
                <a:latin typeface="+mn-ea"/>
              </a:rPr>
              <a:t>→</a:t>
            </a:r>
            <a:r>
              <a:rPr lang="zh-CN" altLang="en-US" smtClean="0"/>
              <a:t>并行数据送往总线</a:t>
            </a:r>
          </a:p>
          <a:p>
            <a:pPr eaLnBrk="1" hangingPunct="1">
              <a:spcBef>
                <a:spcPct val="10000"/>
              </a:spcBef>
            </a:pPr>
            <a:r>
              <a:rPr lang="zh-CN" altLang="en-US" smtClean="0"/>
              <a:t>控制逻辑、时钟</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4"/>
          <p:cNvSpPr>
            <a:spLocks noGrp="1"/>
          </p:cNvSpPr>
          <p:nvPr>
            <p:ph type="sldNum" sz="quarter" idx="11"/>
          </p:nvPr>
        </p:nvSpPr>
        <p:spPr>
          <a:noFill/>
        </p:spPr>
        <p:txBody>
          <a:bodyPr/>
          <a:lstStyle/>
          <a:p>
            <a:fld id="{F7A53982-1962-427A-841B-232CF93A0EDA}" type="slidenum">
              <a:rPr lang="zh-CN" altLang="en-US" smtClean="0">
                <a:ea typeface="宋体" charset="-122"/>
              </a:rPr>
              <a:pPr/>
              <a:t>9</a:t>
            </a:fld>
            <a:endParaRPr lang="en-US" altLang="zh-CN" smtClean="0">
              <a:ea typeface="宋体" charset="-122"/>
            </a:endParaRPr>
          </a:p>
        </p:txBody>
      </p:sp>
      <p:sp>
        <p:nvSpPr>
          <p:cNvPr id="21507" name="Rectangle 2"/>
          <p:cNvSpPr>
            <a:spLocks noGrp="1" noChangeArrowheads="1"/>
          </p:cNvSpPr>
          <p:nvPr>
            <p:ph type="title"/>
          </p:nvPr>
        </p:nvSpPr>
        <p:spPr>
          <a:xfrm>
            <a:off x="590550" y="44450"/>
            <a:ext cx="8229600" cy="936625"/>
          </a:xfrm>
        </p:spPr>
        <p:txBody>
          <a:bodyPr anchor="t"/>
          <a:lstStyle/>
          <a:p>
            <a:pPr eaLnBrk="1" hangingPunct="1"/>
            <a:r>
              <a:rPr lang="en-US" altLang="zh-CN" smtClean="0"/>
              <a:t>4.5.1 </a:t>
            </a:r>
            <a:r>
              <a:rPr lang="zh-CN" altLang="en-US" smtClean="0"/>
              <a:t>磁表面存储器</a:t>
            </a:r>
            <a:br>
              <a:rPr lang="zh-CN" altLang="en-US" smtClean="0"/>
            </a:br>
            <a:r>
              <a:rPr lang="zh-CN" altLang="en-US" smtClean="0">
                <a:solidFill>
                  <a:srgbClr val="008000"/>
                </a:solidFill>
              </a:rPr>
              <a:t>一、</a:t>
            </a:r>
            <a:r>
              <a:rPr lang="zh-CN" altLang="en-US" smtClean="0"/>
              <a:t>磁表面存储</a:t>
            </a:r>
            <a:r>
              <a:rPr lang="zh-CN" altLang="en-US" smtClean="0">
                <a:solidFill>
                  <a:srgbClr val="CC0066"/>
                </a:solidFill>
              </a:rPr>
              <a:t>原理</a:t>
            </a:r>
            <a:r>
              <a:rPr lang="zh-CN" altLang="en-US" smtClean="0"/>
              <a:t>及</a:t>
            </a:r>
            <a:r>
              <a:rPr lang="zh-CN" altLang="en-US" smtClean="0">
                <a:solidFill>
                  <a:srgbClr val="CC0066"/>
                </a:solidFill>
              </a:rPr>
              <a:t>记录方式</a:t>
            </a:r>
            <a:r>
              <a:rPr lang="zh-CN" altLang="en-US" smtClean="0"/>
              <a:t>：</a:t>
            </a:r>
            <a:r>
              <a:rPr lang="en-US" altLang="zh-CN" smtClean="0">
                <a:solidFill>
                  <a:srgbClr val="008000"/>
                </a:solidFill>
              </a:rPr>
              <a:t>1.</a:t>
            </a:r>
            <a:r>
              <a:rPr lang="en-US" altLang="zh-CN" smtClean="0"/>
              <a:t> </a:t>
            </a:r>
            <a:r>
              <a:rPr lang="zh-CN" altLang="en-US" smtClean="0"/>
              <a:t>磁记录</a:t>
            </a:r>
            <a:r>
              <a:rPr lang="zh-CN" altLang="en-US" smtClean="0">
                <a:solidFill>
                  <a:srgbClr val="FF6600"/>
                </a:solidFill>
              </a:rPr>
              <a:t>原理</a:t>
            </a:r>
          </a:p>
        </p:txBody>
      </p:sp>
      <p:sp>
        <p:nvSpPr>
          <p:cNvPr id="21508" name="Rectangle 3"/>
          <p:cNvSpPr>
            <a:spLocks noGrp="1" noChangeArrowheads="1"/>
          </p:cNvSpPr>
          <p:nvPr>
            <p:ph type="body" idx="1"/>
          </p:nvPr>
        </p:nvSpPr>
        <p:spPr>
          <a:xfrm>
            <a:off x="457200" y="979488"/>
            <a:ext cx="8507413" cy="504825"/>
          </a:xfrm>
        </p:spPr>
        <p:txBody>
          <a:bodyPr/>
          <a:lstStyle/>
          <a:p>
            <a:pPr marL="0" indent="0" eaLnBrk="1" hangingPunct="1">
              <a:buClrTx/>
              <a:buFont typeface="Arial" charset="0"/>
              <a:buNone/>
            </a:pPr>
            <a:r>
              <a:rPr lang="en-US" altLang="zh-CN" smtClean="0">
                <a:solidFill>
                  <a:srgbClr val="008000"/>
                </a:solidFill>
                <a:latin typeface="Arial" charset="0"/>
                <a:ea typeface="黑体" pitchFamily="49" charset="-122"/>
              </a:rPr>
              <a:t>【2007</a:t>
            </a:r>
            <a:r>
              <a:rPr lang="zh-CN" altLang="en-US" smtClean="0">
                <a:solidFill>
                  <a:srgbClr val="008000"/>
                </a:solidFill>
                <a:latin typeface="Arial" charset="0"/>
                <a:ea typeface="黑体" pitchFamily="49" charset="-122"/>
              </a:rPr>
              <a:t>诺贝尔奖</a:t>
            </a:r>
            <a:r>
              <a:rPr lang="en-US" altLang="zh-CN" smtClean="0">
                <a:solidFill>
                  <a:srgbClr val="008000"/>
                </a:solidFill>
                <a:latin typeface="Arial" charset="0"/>
                <a:ea typeface="黑体" pitchFamily="49" charset="-122"/>
              </a:rPr>
              <a:t>】</a:t>
            </a:r>
            <a:r>
              <a:rPr lang="zh-CN" altLang="en-US" smtClean="0">
                <a:solidFill>
                  <a:srgbClr val="008000"/>
                </a:solidFill>
                <a:latin typeface="Arial" charset="0"/>
                <a:ea typeface="黑体" pitchFamily="49" charset="-122"/>
              </a:rPr>
              <a:t>物理学奖：硬盘的荣光</a:t>
            </a:r>
          </a:p>
        </p:txBody>
      </p:sp>
      <p:sp>
        <p:nvSpPr>
          <p:cNvPr id="21509" name="Rectangle 4"/>
          <p:cNvSpPr>
            <a:spLocks noChangeArrowheads="1"/>
          </p:cNvSpPr>
          <p:nvPr/>
        </p:nvSpPr>
        <p:spPr bwMode="auto">
          <a:xfrm>
            <a:off x="569913" y="5518150"/>
            <a:ext cx="8394700" cy="647700"/>
          </a:xfrm>
          <a:prstGeom prst="rect">
            <a:avLst/>
          </a:prstGeom>
          <a:noFill/>
          <a:ln w="9525">
            <a:noFill/>
            <a:miter lim="800000"/>
            <a:headEnd/>
            <a:tailEnd/>
          </a:ln>
        </p:spPr>
        <p:txBody>
          <a:bodyPr/>
          <a:lstStyle/>
          <a:p>
            <a:pPr>
              <a:spcBef>
                <a:spcPct val="70000"/>
              </a:spcBef>
              <a:buClr>
                <a:schemeClr val="bg2"/>
              </a:buClr>
              <a:buSzPct val="75000"/>
              <a:buFont typeface="Wingdings" pitchFamily="2" charset="2"/>
              <a:buNone/>
            </a:pPr>
            <a:r>
              <a:rPr lang="zh-CN" altLang="en-US">
                <a:solidFill>
                  <a:srgbClr val="CC0066"/>
                </a:solidFill>
                <a:ea typeface="黑体" pitchFamily="49" charset="-122"/>
              </a:rPr>
              <a:t>巨磁电阻效应</a:t>
            </a:r>
            <a:r>
              <a:rPr lang="zh-CN" altLang="en-US"/>
              <a:t>（</a:t>
            </a:r>
            <a:r>
              <a:rPr lang="en-US" altLang="zh-CN">
                <a:solidFill>
                  <a:srgbClr val="0000FF"/>
                </a:solidFill>
              </a:rPr>
              <a:t>GMR</a:t>
            </a:r>
            <a:r>
              <a:rPr lang="zh-CN" altLang="en-US"/>
              <a:t>：</a:t>
            </a:r>
            <a:r>
              <a:rPr lang="en-US" altLang="zh-CN"/>
              <a:t>Giant Magnetoresistance</a:t>
            </a:r>
            <a:r>
              <a:rPr lang="zh-CN" altLang="en-US"/>
              <a:t>）</a:t>
            </a:r>
          </a:p>
        </p:txBody>
      </p:sp>
      <p:sp>
        <p:nvSpPr>
          <p:cNvPr id="21510" name="Rectangle 5"/>
          <p:cNvSpPr>
            <a:spLocks noChangeArrowheads="1"/>
          </p:cNvSpPr>
          <p:nvPr/>
        </p:nvSpPr>
        <p:spPr bwMode="auto">
          <a:xfrm>
            <a:off x="4384675" y="4740275"/>
            <a:ext cx="2036763" cy="701675"/>
          </a:xfrm>
          <a:prstGeom prst="rect">
            <a:avLst/>
          </a:prstGeom>
          <a:noFill/>
          <a:ln w="28575" algn="ctr">
            <a:noFill/>
            <a:miter lim="800000"/>
            <a:headEnd/>
            <a:tailEnd type="none" w="med" len="lg"/>
          </a:ln>
        </p:spPr>
        <p:txBody>
          <a:bodyPr wrap="none">
            <a:spAutoFit/>
          </a:bodyPr>
          <a:lstStyle/>
          <a:p>
            <a:pPr algn="ctr"/>
            <a:r>
              <a:rPr lang="zh-CN" altLang="en-US" sz="2000">
                <a:solidFill>
                  <a:srgbClr val="CC0000"/>
                </a:solidFill>
                <a:ea typeface="楷体_GB2312" pitchFamily="49" charset="-122"/>
              </a:rPr>
              <a:t>阿尔伯特</a:t>
            </a:r>
            <a:r>
              <a:rPr lang="en-US" altLang="zh-CN" sz="2000">
                <a:solidFill>
                  <a:srgbClr val="CC0000"/>
                </a:solidFill>
              </a:rPr>
              <a:t>·</a:t>
            </a:r>
            <a:r>
              <a:rPr lang="zh-CN" altLang="en-US" sz="2000">
                <a:solidFill>
                  <a:srgbClr val="CC0000"/>
                </a:solidFill>
                <a:ea typeface="楷体_GB2312" pitchFamily="49" charset="-122"/>
              </a:rPr>
              <a:t>费尔特</a:t>
            </a:r>
            <a:br>
              <a:rPr lang="zh-CN" altLang="en-US" sz="2000">
                <a:solidFill>
                  <a:srgbClr val="CC0000"/>
                </a:solidFill>
                <a:ea typeface="楷体_GB2312" pitchFamily="49" charset="-122"/>
              </a:rPr>
            </a:br>
            <a:r>
              <a:rPr lang="en-US" altLang="zh-CN" sz="2000" i="1">
                <a:solidFill>
                  <a:srgbClr val="CC0000"/>
                </a:solidFill>
                <a:ea typeface="楷体_GB2312" pitchFamily="49" charset="-122"/>
              </a:rPr>
              <a:t>Albert Fert</a:t>
            </a:r>
            <a:endParaRPr lang="zh-CN" altLang="en-US" sz="2000" i="1">
              <a:solidFill>
                <a:srgbClr val="CC0000"/>
              </a:solidFill>
              <a:ea typeface="楷体_GB2312" pitchFamily="49" charset="-122"/>
            </a:endParaRPr>
          </a:p>
        </p:txBody>
      </p:sp>
      <p:sp>
        <p:nvSpPr>
          <p:cNvPr id="21511" name="Rectangle 6"/>
          <p:cNvSpPr>
            <a:spLocks noChangeArrowheads="1"/>
          </p:cNvSpPr>
          <p:nvPr/>
        </p:nvSpPr>
        <p:spPr bwMode="auto">
          <a:xfrm>
            <a:off x="6300788" y="4740275"/>
            <a:ext cx="1963737" cy="701675"/>
          </a:xfrm>
          <a:prstGeom prst="rect">
            <a:avLst/>
          </a:prstGeom>
          <a:noFill/>
          <a:ln w="28575" algn="ctr">
            <a:noFill/>
            <a:miter lim="800000"/>
            <a:headEnd/>
            <a:tailEnd type="none" w="med" len="lg"/>
          </a:ln>
        </p:spPr>
        <p:txBody>
          <a:bodyPr>
            <a:spAutoFit/>
          </a:bodyPr>
          <a:lstStyle/>
          <a:p>
            <a:pPr algn="ctr"/>
            <a:r>
              <a:rPr lang="zh-CN" altLang="en-US" sz="2000">
                <a:solidFill>
                  <a:srgbClr val="CC0000"/>
                </a:solidFill>
                <a:ea typeface="楷体_GB2312" pitchFamily="49" charset="-122"/>
              </a:rPr>
              <a:t>彼得</a:t>
            </a:r>
            <a:r>
              <a:rPr lang="en-US" altLang="zh-CN" sz="2000">
                <a:solidFill>
                  <a:srgbClr val="CC0000"/>
                </a:solidFill>
                <a:ea typeface="楷体_GB2312" pitchFamily="49" charset="-122"/>
              </a:rPr>
              <a:t>·</a:t>
            </a:r>
            <a:r>
              <a:rPr lang="zh-CN" altLang="en-US" sz="2000">
                <a:solidFill>
                  <a:srgbClr val="CC0000"/>
                </a:solidFill>
                <a:ea typeface="楷体_GB2312" pitchFamily="49" charset="-122"/>
              </a:rPr>
              <a:t>格伦博格</a:t>
            </a:r>
            <a:br>
              <a:rPr lang="zh-CN" altLang="en-US" sz="2000">
                <a:solidFill>
                  <a:srgbClr val="CC0000"/>
                </a:solidFill>
                <a:ea typeface="楷体_GB2312" pitchFamily="49" charset="-122"/>
              </a:rPr>
            </a:br>
            <a:r>
              <a:rPr lang="en-US" altLang="zh-CN" sz="2000" i="1">
                <a:solidFill>
                  <a:srgbClr val="CC0000"/>
                </a:solidFill>
                <a:ea typeface="楷体_GB2312" pitchFamily="49" charset="-122"/>
              </a:rPr>
              <a:t>Peter Grünberg</a:t>
            </a:r>
            <a:endParaRPr lang="zh-CN" altLang="en-US" sz="2000" i="1">
              <a:solidFill>
                <a:srgbClr val="CC0000"/>
              </a:solidFill>
              <a:ea typeface="楷体_GB2312" pitchFamily="49" charset="-122"/>
            </a:endParaRPr>
          </a:p>
        </p:txBody>
      </p:sp>
      <p:pic>
        <p:nvPicPr>
          <p:cNvPr id="21512" name="Picture 7"/>
          <p:cNvPicPr>
            <a:picLocks noChangeAspect="1" noChangeArrowheads="1"/>
          </p:cNvPicPr>
          <p:nvPr/>
        </p:nvPicPr>
        <p:blipFill>
          <a:blip r:embed="rId2" cstate="print"/>
          <a:srcRect/>
          <a:stretch>
            <a:fillRect/>
          </a:stretch>
        </p:blipFill>
        <p:spPr bwMode="auto">
          <a:xfrm>
            <a:off x="4427538" y="1700213"/>
            <a:ext cx="3829050" cy="3067050"/>
          </a:xfrm>
          <a:prstGeom prst="rect">
            <a:avLst/>
          </a:prstGeom>
          <a:noFill/>
          <a:ln w="28575" algn="ctr">
            <a:noFill/>
            <a:miter lim="800000"/>
            <a:headEnd/>
            <a:tailEnd type="none" w="med" len="lg"/>
          </a:ln>
        </p:spPr>
      </p:pic>
      <p:sp>
        <p:nvSpPr>
          <p:cNvPr id="21513" name="Rectangle 8"/>
          <p:cNvSpPr>
            <a:spLocks noChangeArrowheads="1"/>
          </p:cNvSpPr>
          <p:nvPr/>
        </p:nvSpPr>
        <p:spPr bwMode="auto">
          <a:xfrm>
            <a:off x="611188" y="2708275"/>
            <a:ext cx="3455987" cy="2376488"/>
          </a:xfrm>
          <a:prstGeom prst="rect">
            <a:avLst/>
          </a:prstGeom>
          <a:noFill/>
          <a:ln w="9525">
            <a:noFill/>
            <a:miter lim="800000"/>
            <a:headEnd/>
            <a:tailEnd/>
          </a:ln>
        </p:spPr>
        <p:txBody>
          <a:bodyPr/>
          <a:lstStyle/>
          <a:p>
            <a:pPr>
              <a:spcBef>
                <a:spcPct val="20000"/>
              </a:spcBef>
              <a:buClr>
                <a:schemeClr val="bg2"/>
              </a:buClr>
              <a:buSzPct val="75000"/>
              <a:buFont typeface="Wingdings" pitchFamily="2" charset="2"/>
              <a:buNone/>
            </a:pPr>
            <a:r>
              <a:rPr lang="zh-CN" altLang="en-US"/>
              <a:t>一次好奇心导致的</a:t>
            </a:r>
            <a:br>
              <a:rPr lang="zh-CN" altLang="en-US"/>
            </a:br>
            <a:r>
              <a:rPr lang="zh-CN" altLang="en-US"/>
              <a:t>发现，却带来了一场“硬盘革命”，并极大地加速了信息时代的步伐。</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32231</TotalTime>
  <Words>5822</Words>
  <Application>Microsoft Office PowerPoint</Application>
  <PresentationFormat>全屏显示(4:3)</PresentationFormat>
  <Paragraphs>1535</Paragraphs>
  <Slides>76</Slides>
  <Notes>3</Notes>
  <HiddenSlides>11</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88" baseType="lpstr">
      <vt:lpstr>黑体</vt:lpstr>
      <vt:lpstr>华文行楷</vt:lpstr>
      <vt:lpstr>楷体_GB2312</vt:lpstr>
      <vt:lpstr>隶书</vt:lpstr>
      <vt:lpstr>宋体</vt:lpstr>
      <vt:lpstr>Arial</vt:lpstr>
      <vt:lpstr>Arial Black</vt:lpstr>
      <vt:lpstr>Times New Roman</vt:lpstr>
      <vt:lpstr>Wingdings</vt:lpstr>
      <vt:lpstr>Pixel</vt:lpstr>
      <vt:lpstr>Image</vt:lpstr>
      <vt:lpstr>Visio</vt:lpstr>
      <vt:lpstr>PowerPoint 演示文稿</vt:lpstr>
      <vt:lpstr>4.5  外存储器</vt:lpstr>
      <vt:lpstr>PowerPoint 演示文稿</vt:lpstr>
      <vt:lpstr>4.5.1 磁表面存储器</vt:lpstr>
      <vt:lpstr>PowerPoint 演示文稿</vt:lpstr>
      <vt:lpstr>4.5.1 磁表面存储器 一、磁表面存储原理及记录方式：1. 磁记录原理</vt:lpstr>
      <vt:lpstr>4.5.1 磁表面存储器 一、磁表面存储原理及记录方式：1. 磁记录原理</vt:lpstr>
      <vt:lpstr>4.5.1 磁表面存储器 一、磁表面存储原理及记录方式：1. 磁记录原理</vt:lpstr>
      <vt:lpstr>4.5.1 磁表面存储器 一、磁表面存储原理及记录方式：1. 磁记录原理</vt:lpstr>
      <vt:lpstr>4.5.1 磁表面存储器 一、磁表面存储原理及记录方式：1. 磁记录原理</vt:lpstr>
      <vt:lpstr>4.5.1 磁表面存储器 一、磁表面存储原理及记录方式：1. 磁记录原理</vt:lpstr>
      <vt:lpstr>4.5.1 磁表面存储器 一、磁表面存储原理及记录方式    1. 磁记录原理</vt:lpstr>
      <vt:lpstr>4.5.1 磁表面存储器 一、磁表面存储原理及记录方式    1. 磁记录原理</vt:lpstr>
      <vt:lpstr>4.5.1 磁表面存储器 一、磁表面存储原理及记录方式：2. 磁记录方式</vt:lpstr>
      <vt:lpstr>4.5.1 磁表面存储器 一、磁表面存储原理及记录方式：3. 性能评价</vt:lpstr>
      <vt:lpstr>4.5.1 磁表面存储器 二、磁盘存储器概述：1. 磁盘结构：硬盘</vt:lpstr>
      <vt:lpstr>4.5.1 磁表面存储器 二、磁盘存储器概述：1. 磁盘结构：硬盘</vt:lpstr>
      <vt:lpstr>4.5.1 磁表面存储器 二、磁盘存储器概述：1. 磁盘结构：硬盘</vt:lpstr>
      <vt:lpstr>4.5.1 磁表面存储器 二、磁盘存储器概述：1. 磁盘结构：硬盘</vt:lpstr>
      <vt:lpstr>4.5.1 磁表面存储器 二、磁盘存储器概述：1. 磁盘结构：硬盘</vt:lpstr>
      <vt:lpstr>4.5.1 磁表面存储器 二、磁盘存储器概述：   1. 磁盘结构：硬盘</vt:lpstr>
      <vt:lpstr>4.5.1 磁表面存储器   二、磁盘存储器概述   1. 磁盘结构：硬盘</vt:lpstr>
      <vt:lpstr>4.5.1 磁表面存储器 二、磁盘存储器概述：2. 硬盘的数据记录格式</vt:lpstr>
      <vt:lpstr>4.5.1 磁表面存储器 二、磁盘存储器概述：2. 硬盘的数据记录格式</vt:lpstr>
      <vt:lpstr>4.5.1 磁表面存储器 二、磁盘存储器概述：2. 硬盘的数据记录格式</vt:lpstr>
      <vt:lpstr>4.5.1 磁表面存储器 二、磁盘存储器概述：2. 硬盘的数据记录格式</vt:lpstr>
      <vt:lpstr>4.5.1 磁表面存储器 二、磁盘存储器概述：3. 主要技术指标</vt:lpstr>
      <vt:lpstr>4.5.1 磁表面存储器</vt:lpstr>
      <vt:lpstr>4.5.1 磁表面存储器 二、磁盘存储器概述：3. 主要技术指标</vt:lpstr>
      <vt:lpstr>4.5.1 磁表面存储器</vt:lpstr>
      <vt:lpstr>4.5.1 磁表面存储器 二、磁盘存储器概述：3. 主要技术指标</vt:lpstr>
      <vt:lpstr>4.5.1 磁表面存储器 二、磁盘存储器概述：4. 连接框图</vt:lpstr>
      <vt:lpstr>4.5.1 磁表面存储器 二、磁盘存储器概述：4. 连接框图</vt:lpstr>
      <vt:lpstr>4.5.1 磁表面存储器 二、磁盘存储器概述：关于磁盘尺寸参数的比喻</vt:lpstr>
      <vt:lpstr>4.5.1 磁表面存储器 二、磁盘存储器概述：关于磁盘尺寸参数的比喻</vt:lpstr>
      <vt:lpstr>4.5.1 磁表面存储器 二、磁盘存储器概述：关于磁盘尺寸参数的比喻</vt:lpstr>
      <vt:lpstr>4.5.1 磁表面存储器      西电P180/高教P145，习题4.35</vt:lpstr>
      <vt:lpstr>4.5.1 磁表面存储器      西电P180/高教P145，习题4.35</vt:lpstr>
      <vt:lpstr>4.5.1 磁表面存储器        三、磁盘阵列 RAID</vt:lpstr>
      <vt:lpstr>PowerPoint 演示文稿</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        三、磁盘阵列 RAID</vt:lpstr>
      <vt:lpstr>4.5.1 磁表面存储器</vt:lpstr>
      <vt:lpstr>4.5.1 磁表面存储器</vt:lpstr>
      <vt:lpstr>4.5.1 磁表面存储器        四、移动存储设备</vt:lpstr>
      <vt:lpstr>4.5.1 磁表面存储器        四、移动存储设备</vt:lpstr>
      <vt:lpstr>PowerPoint 演示文稿</vt:lpstr>
      <vt:lpstr>4.5.2 光存储器      一、光存储器概述</vt:lpstr>
      <vt:lpstr>4.5.2 光存储器      一、光存储器概述</vt:lpstr>
      <vt:lpstr>4.5.2 光存储器      一、光存储器概述</vt:lpstr>
      <vt:lpstr>4.5.2 光存储器      一、光存储器概述</vt:lpstr>
      <vt:lpstr>4.5.2 光存储器      一、光存储器概述</vt:lpstr>
      <vt:lpstr>4.5.2 光存储器      二、数字通用光盘DVD</vt:lpstr>
      <vt:lpstr>4.5.2 光存储器      二、数字通用光盘DVD</vt:lpstr>
      <vt:lpstr>4.5.2 光存储器      二、数字通用光盘DVD</vt:lpstr>
      <vt:lpstr>PowerPoint 演示文稿</vt:lpstr>
    </vt:vector>
  </TitlesOfParts>
  <Company>西安电子科技大学 计算机学院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计算机组成与体系结构</dc:title>
  <dc:subject>第4章 存储系统</dc:subject>
  <dc:creator>车向泉</dc:creator>
  <dc:description>4.5 外存储器_x000d_
 一、磁表面存储器_x000d_
 二、光存储器</dc:description>
  <cp:lastModifiedBy>车向泉</cp:lastModifiedBy>
  <cp:revision>1384</cp:revision>
  <dcterms:created xsi:type="dcterms:W3CDTF">1601-01-01T00:00:00Z</dcterms:created>
  <dcterms:modified xsi:type="dcterms:W3CDTF">2018-05-21T02:09:05Z</dcterms:modified>
</cp:coreProperties>
</file>